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361" r:id="rId69"/>
    <p:sldId id="364" r:id="rId70"/>
    <p:sldId id="365" r:id="rId71"/>
    <p:sldId id="366" r:id="rId72"/>
    <p:sldId id="367" r:id="rId73"/>
    <p:sldId id="373" r:id="rId74"/>
    <p:sldId id="375" r:id="rId75"/>
    <p:sldId id="376" r:id="rId76"/>
    <p:sldId id="423" r:id="rId77"/>
    <p:sldId id="424" r:id="rId78"/>
    <p:sldId id="377" r:id="rId79"/>
    <p:sldId id="379" r:id="rId80"/>
    <p:sldId id="380" r:id="rId81"/>
    <p:sldId id="387" r:id="rId82"/>
    <p:sldId id="386" r:id="rId83"/>
    <p:sldId id="385" r:id="rId84"/>
    <p:sldId id="384" r:id="rId85"/>
    <p:sldId id="388" r:id="rId86"/>
    <p:sldId id="389" r:id="rId87"/>
    <p:sldId id="288" r:id="rId88"/>
    <p:sldId id="390" r:id="rId89"/>
    <p:sldId id="39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301"/>
    <a:srgbClr val="E9EEF3"/>
    <a:srgbClr val="2D3E50"/>
    <a:srgbClr val="CF3E3E"/>
    <a:srgbClr val="E95024"/>
    <a:srgbClr val="F29200"/>
    <a:srgbClr val="FDC800"/>
    <a:srgbClr val="98BF0E"/>
    <a:srgbClr val="42A62A"/>
    <a:srgbClr val="2E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EA76C-F132-4781-AF73-86F857767D9E}" v="2966" dt="2022-12-29T15:49:13.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66" d="100"/>
          <a:sy n="66" d="100"/>
        </p:scale>
        <p:origin x="1272" y="27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1DAEA76C-F132-4781-AF73-86F857767D9E}"/>
    <pc:docChg chg="undo redo custSel addSld delSld modSld sldOrd">
      <pc:chgData name="Seth Petry-Johnson" userId="9311b3db184b81f9" providerId="LiveId" clId="{1DAEA76C-F132-4781-AF73-86F857767D9E}" dt="2022-12-29T16:20:33.838" v="59020" actId="20577"/>
      <pc:docMkLst>
        <pc:docMk/>
      </pc:docMkLst>
      <pc:sldChg chg="del">
        <pc:chgData name="Seth Petry-Johnson" userId="9311b3db184b81f9" providerId="LiveId" clId="{1DAEA76C-F132-4781-AF73-86F857767D9E}" dt="2022-12-26T18:36:57.801" v="7313" actId="47"/>
        <pc:sldMkLst>
          <pc:docMk/>
          <pc:sldMk cId="3328616485" sldId="259"/>
        </pc:sldMkLst>
      </pc:sldChg>
      <pc:sldChg chg="del">
        <pc:chgData name="Seth Petry-Johnson" userId="9311b3db184b81f9" providerId="LiveId" clId="{1DAEA76C-F132-4781-AF73-86F857767D9E}" dt="2022-12-26T18:36:57.005" v="7312" actId="47"/>
        <pc:sldMkLst>
          <pc:docMk/>
          <pc:sldMk cId="946597965" sldId="260"/>
        </pc:sldMkLst>
      </pc:sldChg>
      <pc:sldChg chg="modNotesTx">
        <pc:chgData name="Seth Petry-Johnson" userId="9311b3db184b81f9" providerId="LiveId" clId="{1DAEA76C-F132-4781-AF73-86F857767D9E}" dt="2022-12-26T18:39:29.921" v="7502" actId="6549"/>
        <pc:sldMkLst>
          <pc:docMk/>
          <pc:sldMk cId="1913574812" sldId="268"/>
        </pc:sldMkLst>
      </pc:sldChg>
      <pc:sldChg chg="modNotesTx">
        <pc:chgData name="Seth Petry-Johnson" userId="9311b3db184b81f9" providerId="LiveId" clId="{1DAEA76C-F132-4781-AF73-86F857767D9E}" dt="2022-12-26T18:43:54.281" v="7990" actId="6549"/>
        <pc:sldMkLst>
          <pc:docMk/>
          <pc:sldMk cId="715687592" sldId="269"/>
        </pc:sldMkLst>
      </pc:sldChg>
      <pc:sldChg chg="modNotesTx">
        <pc:chgData name="Seth Petry-Johnson" userId="9311b3db184b81f9" providerId="LiveId" clId="{1DAEA76C-F132-4781-AF73-86F857767D9E}" dt="2022-12-26T19:51:34.488" v="13523" actId="20577"/>
        <pc:sldMkLst>
          <pc:docMk/>
          <pc:sldMk cId="2559927234" sldId="275"/>
        </pc:sldMkLst>
      </pc:sldChg>
      <pc:sldChg chg="modNotesTx">
        <pc:chgData name="Seth Petry-Johnson" userId="9311b3db184b81f9" providerId="LiveId" clId="{1DAEA76C-F132-4781-AF73-86F857767D9E}" dt="2022-12-26T19:54:40.969" v="13985" actId="20577"/>
        <pc:sldMkLst>
          <pc:docMk/>
          <pc:sldMk cId="2671511072" sldId="277"/>
        </pc:sldMkLst>
      </pc:sldChg>
      <pc:sldChg chg="modNotesTx">
        <pc:chgData name="Seth Petry-Johnson" userId="9311b3db184b81f9" providerId="LiveId" clId="{1DAEA76C-F132-4781-AF73-86F857767D9E}" dt="2022-12-26T19:55:27.056" v="14211" actId="20577"/>
        <pc:sldMkLst>
          <pc:docMk/>
          <pc:sldMk cId="2392831251" sldId="278"/>
        </pc:sldMkLst>
      </pc:sldChg>
      <pc:sldChg chg="modNotesTx">
        <pc:chgData name="Seth Petry-Johnson" userId="9311b3db184b81f9" providerId="LiveId" clId="{1DAEA76C-F132-4781-AF73-86F857767D9E}" dt="2022-12-26T19:58:03.480" v="14728" actId="20577"/>
        <pc:sldMkLst>
          <pc:docMk/>
          <pc:sldMk cId="3498705542" sldId="280"/>
        </pc:sldMkLst>
      </pc:sldChg>
      <pc:sldChg chg="del">
        <pc:chgData name="Seth Petry-Johnson" userId="9311b3db184b81f9" providerId="LiveId" clId="{1DAEA76C-F132-4781-AF73-86F857767D9E}" dt="2022-12-26T18:36:58.331" v="7314" actId="47"/>
        <pc:sldMkLst>
          <pc:docMk/>
          <pc:sldMk cId="1042939348" sldId="281"/>
        </pc:sldMkLst>
      </pc:sldChg>
      <pc:sldChg chg="del">
        <pc:chgData name="Seth Petry-Johnson" userId="9311b3db184b81f9" providerId="LiveId" clId="{1DAEA76C-F132-4781-AF73-86F857767D9E}" dt="2022-12-26T18:37:14.105" v="7320" actId="47"/>
        <pc:sldMkLst>
          <pc:docMk/>
          <pc:sldMk cId="3558779986" sldId="284"/>
        </pc:sldMkLst>
      </pc:sldChg>
      <pc:sldChg chg="del">
        <pc:chgData name="Seth Petry-Johnson" userId="9311b3db184b81f9" providerId="LiveId" clId="{1DAEA76C-F132-4781-AF73-86F857767D9E}" dt="2022-12-26T18:37:13.331" v="7319" actId="47"/>
        <pc:sldMkLst>
          <pc:docMk/>
          <pc:sldMk cId="3853802771" sldId="285"/>
        </pc:sldMkLst>
      </pc:sldChg>
      <pc:sldChg chg="del">
        <pc:chgData name="Seth Petry-Johnson" userId="9311b3db184b81f9" providerId="LiveId" clId="{1DAEA76C-F132-4781-AF73-86F857767D9E}" dt="2022-12-26T18:37:12.320" v="7318" actId="47"/>
        <pc:sldMkLst>
          <pc:docMk/>
          <pc:sldMk cId="928402842" sldId="286"/>
        </pc:sldMkLst>
      </pc:sldChg>
      <pc:sldChg chg="del">
        <pc:chgData name="Seth Petry-Johnson" userId="9311b3db184b81f9" providerId="LiveId" clId="{1DAEA76C-F132-4781-AF73-86F857767D9E}" dt="2022-12-26T18:37:06.994" v="7316" actId="47"/>
        <pc:sldMkLst>
          <pc:docMk/>
          <pc:sldMk cId="3175250804" sldId="287"/>
        </pc:sldMkLst>
      </pc:sldChg>
      <pc:sldChg chg="del">
        <pc:chgData name="Seth Petry-Johnson" userId="9311b3db184b81f9" providerId="LiveId" clId="{1DAEA76C-F132-4781-AF73-86F857767D9E}" dt="2022-12-26T18:37:04.902" v="7315" actId="47"/>
        <pc:sldMkLst>
          <pc:docMk/>
          <pc:sldMk cId="4270234225" sldId="289"/>
        </pc:sldMkLst>
      </pc:sldChg>
      <pc:sldChg chg="del">
        <pc:chgData name="Seth Petry-Johnson" userId="9311b3db184b81f9" providerId="LiveId" clId="{1DAEA76C-F132-4781-AF73-86F857767D9E}" dt="2022-12-26T18:36:54.985" v="7311" actId="47"/>
        <pc:sldMkLst>
          <pc:docMk/>
          <pc:sldMk cId="2371626536" sldId="290"/>
        </pc:sldMkLst>
      </pc:sldChg>
      <pc:sldChg chg="addSp delSp del mod addAnim delAnim">
        <pc:chgData name="Seth Petry-Johnson" userId="9311b3db184b81f9" providerId="LiveId" clId="{1DAEA76C-F132-4781-AF73-86F857767D9E}" dt="2022-12-26T18:37:10.377" v="7317" actId="47"/>
        <pc:sldMkLst>
          <pc:docMk/>
          <pc:sldMk cId="2215747579" sldId="291"/>
        </pc:sldMkLst>
        <pc:spChg chg="add del">
          <ac:chgData name="Seth Petry-Johnson" userId="9311b3db184b81f9" providerId="LiveId" clId="{1DAEA76C-F132-4781-AF73-86F857767D9E}" dt="2022-12-26T17:48:19.338" v="7073" actId="21"/>
          <ac:spMkLst>
            <pc:docMk/>
            <pc:sldMk cId="2215747579" sldId="291"/>
            <ac:spMk id="10" creationId="{84E9B45C-FD8B-A6AA-A954-7104243F5866}"/>
          </ac:spMkLst>
        </pc:spChg>
      </pc:sldChg>
      <pc:sldChg chg="delSp mod delAnim modAnim modNotesTx">
        <pc:chgData name="Seth Petry-Johnson" userId="9311b3db184b81f9" providerId="LiveId" clId="{1DAEA76C-F132-4781-AF73-86F857767D9E}" dt="2022-12-27T16:25:05.899" v="18536" actId="20577"/>
        <pc:sldMkLst>
          <pc:docMk/>
          <pc:sldMk cId="446240562" sldId="292"/>
        </pc:sldMkLst>
        <pc:spChg chg="del">
          <ac:chgData name="Seth Petry-Johnson" userId="9311b3db184b81f9" providerId="LiveId" clId="{1DAEA76C-F132-4781-AF73-86F857767D9E}" dt="2022-12-27T16:23:17.404" v="18438" actId="478"/>
          <ac:spMkLst>
            <pc:docMk/>
            <pc:sldMk cId="446240562" sldId="292"/>
            <ac:spMk id="2" creationId="{AA198062-6023-3E04-55A6-D6FD36EC712D}"/>
          </ac:spMkLst>
        </pc:spChg>
        <pc:spChg chg="del">
          <ac:chgData name="Seth Petry-Johnson" userId="9311b3db184b81f9" providerId="LiveId" clId="{1DAEA76C-F132-4781-AF73-86F857767D9E}" dt="2022-12-27T16:23:12.486" v="18435" actId="478"/>
          <ac:spMkLst>
            <pc:docMk/>
            <pc:sldMk cId="446240562" sldId="292"/>
            <ac:spMk id="12" creationId="{E70FD5C5-0E24-9B3E-D91D-0246E2C93D73}"/>
          </ac:spMkLst>
        </pc:spChg>
        <pc:picChg chg="del">
          <ac:chgData name="Seth Petry-Johnson" userId="9311b3db184b81f9" providerId="LiveId" clId="{1DAEA76C-F132-4781-AF73-86F857767D9E}" dt="2022-12-27T16:23:14.671" v="18436" actId="478"/>
          <ac:picMkLst>
            <pc:docMk/>
            <pc:sldMk cId="446240562" sldId="292"/>
            <ac:picMk id="11" creationId="{6831C053-B9C7-C999-0EF6-12D43F8DB204}"/>
          </ac:picMkLst>
        </pc:picChg>
        <pc:picChg chg="del">
          <ac:chgData name="Seth Petry-Johnson" userId="9311b3db184b81f9" providerId="LiveId" clId="{1DAEA76C-F132-4781-AF73-86F857767D9E}" dt="2022-12-27T16:23:15.988" v="18437" actId="478"/>
          <ac:picMkLst>
            <pc:docMk/>
            <pc:sldMk cId="446240562" sldId="292"/>
            <ac:picMk id="14" creationId="{82EE0E3B-8AA9-8B53-143D-6ACE9E84267D}"/>
          </ac:picMkLst>
        </pc:picChg>
        <pc:cxnChg chg="del">
          <ac:chgData name="Seth Petry-Johnson" userId="9311b3db184b81f9" providerId="LiveId" clId="{1DAEA76C-F132-4781-AF73-86F857767D9E}" dt="2022-12-27T16:23:18.716" v="18439" actId="478"/>
          <ac:cxnSpMkLst>
            <pc:docMk/>
            <pc:sldMk cId="446240562" sldId="292"/>
            <ac:cxnSpMk id="7" creationId="{97E4BED5-4F5B-CA33-CAAF-4EF1E2391C6C}"/>
          </ac:cxnSpMkLst>
        </pc:cxnChg>
      </pc:sldChg>
      <pc:sldChg chg="modSp mod modNotesTx">
        <pc:chgData name="Seth Petry-Johnson" userId="9311b3db184b81f9" providerId="LiveId" clId="{1DAEA76C-F132-4781-AF73-86F857767D9E}" dt="2022-12-27T23:20:27.022" v="23838" actId="14100"/>
        <pc:sldMkLst>
          <pc:docMk/>
          <pc:sldMk cId="2594549048" sldId="298"/>
        </pc:sldMkLst>
        <pc:spChg chg="mod">
          <ac:chgData name="Seth Petry-Johnson" userId="9311b3db184b81f9" providerId="LiveId" clId="{1DAEA76C-F132-4781-AF73-86F857767D9E}" dt="2022-12-27T23:20:27.022" v="23838" actId="14100"/>
          <ac:spMkLst>
            <pc:docMk/>
            <pc:sldMk cId="2594549048" sldId="298"/>
            <ac:spMk id="3" creationId="{C34A726D-CF16-53EE-5A2B-CCADC0E3FF98}"/>
          </ac:spMkLst>
        </pc:spChg>
      </pc:sldChg>
      <pc:sldChg chg="modNotesTx">
        <pc:chgData name="Seth Petry-Johnson" userId="9311b3db184b81f9" providerId="LiveId" clId="{1DAEA76C-F132-4781-AF73-86F857767D9E}" dt="2022-12-27T23:33:24.005" v="25369" actId="20577"/>
        <pc:sldMkLst>
          <pc:docMk/>
          <pc:sldMk cId="2533017543" sldId="299"/>
        </pc:sldMkLst>
      </pc:sldChg>
      <pc:sldChg chg="addSp delSp modSp mod modNotesTx">
        <pc:chgData name="Seth Petry-Johnson" userId="9311b3db184b81f9" providerId="LiveId" clId="{1DAEA76C-F132-4781-AF73-86F857767D9E}" dt="2022-12-27T23:56:30.732" v="28534" actId="1036"/>
        <pc:sldMkLst>
          <pc:docMk/>
          <pc:sldMk cId="1105263503" sldId="301"/>
        </pc:sldMkLst>
        <pc:spChg chg="add mod">
          <ac:chgData name="Seth Petry-Johnson" userId="9311b3db184b81f9" providerId="LiveId" clId="{1DAEA76C-F132-4781-AF73-86F857767D9E}" dt="2022-12-27T23:56:30.732" v="28534" actId="1036"/>
          <ac:spMkLst>
            <pc:docMk/>
            <pc:sldMk cId="1105263503" sldId="301"/>
            <ac:spMk id="14" creationId="{B76F8516-CC3A-BB2C-9C5B-E33BECD24EBE}"/>
          </ac:spMkLst>
        </pc:spChg>
        <pc:spChg chg="add mod">
          <ac:chgData name="Seth Petry-Johnson" userId="9311b3db184b81f9" providerId="LiveId" clId="{1DAEA76C-F132-4781-AF73-86F857767D9E}" dt="2022-12-27T23:56:30.732" v="28534" actId="1036"/>
          <ac:spMkLst>
            <pc:docMk/>
            <pc:sldMk cId="1105263503" sldId="301"/>
            <ac:spMk id="18" creationId="{08315953-0F06-D7D0-1BD0-BD74F35F08A1}"/>
          </ac:spMkLst>
        </pc:spChg>
        <pc:picChg chg="del">
          <ac:chgData name="Seth Petry-Johnson" userId="9311b3db184b81f9" providerId="LiveId" clId="{1DAEA76C-F132-4781-AF73-86F857767D9E}" dt="2022-12-27T23:54:54.613" v="28354" actId="478"/>
          <ac:picMkLst>
            <pc:docMk/>
            <pc:sldMk cId="1105263503" sldId="301"/>
            <ac:picMk id="26" creationId="{F9C7263F-5F48-6C02-F5B7-5C637FAAF2AD}"/>
          </ac:picMkLst>
        </pc:picChg>
      </pc:sldChg>
      <pc:sldChg chg="modSp mod modNotesTx">
        <pc:chgData name="Seth Petry-Johnson" userId="9311b3db184b81f9" providerId="LiveId" clId="{1DAEA76C-F132-4781-AF73-86F857767D9E}" dt="2022-12-27T23:50:25.247" v="27620" actId="20577"/>
        <pc:sldMkLst>
          <pc:docMk/>
          <pc:sldMk cId="626113547" sldId="302"/>
        </pc:sldMkLst>
        <pc:spChg chg="mod">
          <ac:chgData name="Seth Petry-Johnson" userId="9311b3db184b81f9" providerId="LiveId" clId="{1DAEA76C-F132-4781-AF73-86F857767D9E}" dt="2022-12-27T23:45:07.675" v="26745" actId="14100"/>
          <ac:spMkLst>
            <pc:docMk/>
            <pc:sldMk cId="626113547" sldId="302"/>
            <ac:spMk id="10" creationId="{E0AFC578-1CCB-9378-8290-D613A8FE4E4C}"/>
          </ac:spMkLst>
        </pc:spChg>
        <pc:cxnChg chg="mod">
          <ac:chgData name="Seth Petry-Johnson" userId="9311b3db184b81f9" providerId="LiveId" clId="{1DAEA76C-F132-4781-AF73-86F857767D9E}" dt="2022-12-27T23:45:07.675" v="26745" actId="14100"/>
          <ac:cxnSpMkLst>
            <pc:docMk/>
            <pc:sldMk cId="626113547" sldId="302"/>
            <ac:cxnSpMk id="14" creationId="{B3532E61-2202-F98D-90F4-42D6459EA928}"/>
          </ac:cxnSpMkLst>
        </pc:cxnChg>
      </pc:sldChg>
      <pc:sldChg chg="modAnim modNotesTx">
        <pc:chgData name="Seth Petry-Johnson" userId="9311b3db184b81f9" providerId="LiveId" clId="{1DAEA76C-F132-4781-AF73-86F857767D9E}" dt="2022-12-28T00:03:27.795" v="29746" actId="20577"/>
        <pc:sldMkLst>
          <pc:docMk/>
          <pc:sldMk cId="4273185211" sldId="305"/>
        </pc:sldMkLst>
      </pc:sldChg>
      <pc:sldChg chg="modNotesTx">
        <pc:chgData name="Seth Petry-Johnson" userId="9311b3db184b81f9" providerId="LiveId" clId="{1DAEA76C-F132-4781-AF73-86F857767D9E}" dt="2022-12-28T00:05:21.784" v="30083" actId="20577"/>
        <pc:sldMkLst>
          <pc:docMk/>
          <pc:sldMk cId="4002372066" sldId="306"/>
        </pc:sldMkLst>
      </pc:sldChg>
      <pc:sldChg chg="modNotesTx">
        <pc:chgData name="Seth Petry-Johnson" userId="9311b3db184b81f9" providerId="LiveId" clId="{1DAEA76C-F132-4781-AF73-86F857767D9E}" dt="2022-12-28T00:06:53.594" v="30493" actId="20577"/>
        <pc:sldMkLst>
          <pc:docMk/>
          <pc:sldMk cId="2829971436" sldId="307"/>
        </pc:sldMkLst>
      </pc:sldChg>
      <pc:sldChg chg="modNotesTx">
        <pc:chgData name="Seth Petry-Johnson" userId="9311b3db184b81f9" providerId="LiveId" clId="{1DAEA76C-F132-4781-AF73-86F857767D9E}" dt="2022-12-26T19:02:58.065" v="9201" actId="20577"/>
        <pc:sldMkLst>
          <pc:docMk/>
          <pc:sldMk cId="1262784967" sldId="308"/>
        </pc:sldMkLst>
      </pc:sldChg>
      <pc:sldChg chg="modNotesTx">
        <pc:chgData name="Seth Petry-Johnson" userId="9311b3db184b81f9" providerId="LiveId" clId="{1DAEA76C-F132-4781-AF73-86F857767D9E}" dt="2022-12-28T00:07:36.827" v="30674" actId="20577"/>
        <pc:sldMkLst>
          <pc:docMk/>
          <pc:sldMk cId="2280226277" sldId="310"/>
        </pc:sldMkLst>
      </pc:sldChg>
      <pc:sldChg chg="modNotesTx">
        <pc:chgData name="Seth Petry-Johnson" userId="9311b3db184b81f9" providerId="LiveId" clId="{1DAEA76C-F132-4781-AF73-86F857767D9E}" dt="2022-12-28T00:08:17.926" v="30895" actId="5793"/>
        <pc:sldMkLst>
          <pc:docMk/>
          <pc:sldMk cId="897504356" sldId="312"/>
        </pc:sldMkLst>
      </pc:sldChg>
      <pc:sldChg chg="modNotesTx">
        <pc:chgData name="Seth Petry-Johnson" userId="9311b3db184b81f9" providerId="LiveId" clId="{1DAEA76C-F132-4781-AF73-86F857767D9E}" dt="2022-12-28T00:09:11.075" v="31125" actId="20577"/>
        <pc:sldMkLst>
          <pc:docMk/>
          <pc:sldMk cId="1674017935" sldId="313"/>
        </pc:sldMkLst>
      </pc:sldChg>
      <pc:sldChg chg="modNotesTx">
        <pc:chgData name="Seth Petry-Johnson" userId="9311b3db184b81f9" providerId="LiveId" clId="{1DAEA76C-F132-4781-AF73-86F857767D9E}" dt="2022-12-28T17:15:09.903" v="42532" actId="20577"/>
        <pc:sldMkLst>
          <pc:docMk/>
          <pc:sldMk cId="1173441624" sldId="314"/>
        </pc:sldMkLst>
      </pc:sldChg>
      <pc:sldChg chg="modAnim modNotesTx">
        <pc:chgData name="Seth Petry-Johnson" userId="9311b3db184b81f9" providerId="LiveId" clId="{1DAEA76C-F132-4781-AF73-86F857767D9E}" dt="2022-12-27T16:05:47.912" v="16790" actId="20577"/>
        <pc:sldMkLst>
          <pc:docMk/>
          <pc:sldMk cId="2329193593" sldId="317"/>
        </pc:sldMkLst>
      </pc:sldChg>
      <pc:sldChg chg="modNotesTx">
        <pc:chgData name="Seth Petry-Johnson" userId="9311b3db184b81f9" providerId="LiveId" clId="{1DAEA76C-F132-4781-AF73-86F857767D9E}" dt="2022-12-27T16:07:15.869" v="16854" actId="114"/>
        <pc:sldMkLst>
          <pc:docMk/>
          <pc:sldMk cId="1638508492" sldId="318"/>
        </pc:sldMkLst>
      </pc:sldChg>
      <pc:sldChg chg="del">
        <pc:chgData name="Seth Petry-Johnson" userId="9311b3db184b81f9" providerId="LiveId" clId="{1DAEA76C-F132-4781-AF73-86F857767D9E}" dt="2022-12-21T02:27:19.713" v="3720" actId="47"/>
        <pc:sldMkLst>
          <pc:docMk/>
          <pc:sldMk cId="16016852" sldId="321"/>
        </pc:sldMkLst>
      </pc:sldChg>
      <pc:sldChg chg="del">
        <pc:chgData name="Seth Petry-Johnson" userId="9311b3db184b81f9" providerId="LiveId" clId="{1DAEA76C-F132-4781-AF73-86F857767D9E}" dt="2022-12-21T02:27:20.293" v="3721" actId="47"/>
        <pc:sldMkLst>
          <pc:docMk/>
          <pc:sldMk cId="727013117" sldId="323"/>
        </pc:sldMkLst>
      </pc:sldChg>
      <pc:sldChg chg="del">
        <pc:chgData name="Seth Petry-Johnson" userId="9311b3db184b81f9" providerId="LiveId" clId="{1DAEA76C-F132-4781-AF73-86F857767D9E}" dt="2022-12-21T02:27:21.231" v="3722" actId="47"/>
        <pc:sldMkLst>
          <pc:docMk/>
          <pc:sldMk cId="3762301894" sldId="324"/>
        </pc:sldMkLst>
      </pc:sldChg>
      <pc:sldChg chg="modSp mod modNotesTx">
        <pc:chgData name="Seth Petry-Johnson" userId="9311b3db184b81f9" providerId="LiveId" clId="{1DAEA76C-F132-4781-AF73-86F857767D9E}" dt="2022-12-28T15:29:57.313" v="32138" actId="20577"/>
        <pc:sldMkLst>
          <pc:docMk/>
          <pc:sldMk cId="3745844504" sldId="325"/>
        </pc:sldMkLst>
        <pc:picChg chg="mod modVis">
          <ac:chgData name="Seth Petry-Johnson" userId="9311b3db184b81f9" providerId="LiveId" clId="{1DAEA76C-F132-4781-AF73-86F857767D9E}" dt="2022-12-19T20:47:14.862" v="1" actId="14429"/>
          <ac:picMkLst>
            <pc:docMk/>
            <pc:sldMk cId="3745844504" sldId="325"/>
            <ac:picMk id="15" creationId="{F746B25F-030E-0487-C9E1-08F888568A8D}"/>
          </ac:picMkLst>
        </pc:picChg>
      </pc:sldChg>
      <pc:sldChg chg="delSp modSp mod modNotesTx">
        <pc:chgData name="Seth Petry-Johnson" userId="9311b3db184b81f9" providerId="LiveId" clId="{1DAEA76C-F132-4781-AF73-86F857767D9E}" dt="2022-12-28T17:19:05.553" v="42610" actId="478"/>
        <pc:sldMkLst>
          <pc:docMk/>
          <pc:sldMk cId="3240797847" sldId="328"/>
        </pc:sldMkLst>
        <pc:spChg chg="mod">
          <ac:chgData name="Seth Petry-Johnson" userId="9311b3db184b81f9" providerId="LiveId" clId="{1DAEA76C-F132-4781-AF73-86F857767D9E}" dt="2022-12-19T20:47:24.027" v="2" actId="962"/>
          <ac:spMkLst>
            <pc:docMk/>
            <pc:sldMk cId="3240797847" sldId="328"/>
            <ac:spMk id="2" creationId="{2C284493-B104-E611-9825-37B772FA00D2}"/>
          </ac:spMkLst>
        </pc:spChg>
        <pc:spChg chg="mod ord">
          <ac:chgData name="Seth Petry-Johnson" userId="9311b3db184b81f9" providerId="LiveId" clId="{1DAEA76C-F132-4781-AF73-86F857767D9E}" dt="2022-12-19T20:47:33.723" v="4" actId="13244"/>
          <ac:spMkLst>
            <pc:docMk/>
            <pc:sldMk cId="3240797847" sldId="328"/>
            <ac:spMk id="4" creationId="{2283EE67-3B3A-15C0-2CA9-7C97C7E848BF}"/>
          </ac:spMkLst>
        </pc:spChg>
        <pc:spChg chg="del">
          <ac:chgData name="Seth Petry-Johnson" userId="9311b3db184b81f9" providerId="LiveId" clId="{1DAEA76C-F132-4781-AF73-86F857767D9E}" dt="2022-12-28T17:19:05.553" v="42610" actId="478"/>
          <ac:spMkLst>
            <pc:docMk/>
            <pc:sldMk cId="3240797847" sldId="328"/>
            <ac:spMk id="8" creationId="{2E560F58-9642-C84F-471B-F6E178663BC6}"/>
          </ac:spMkLst>
        </pc:spChg>
      </pc:sldChg>
      <pc:sldChg chg="addSp delSp modSp mod modTransition modShow modNotesTx">
        <pc:chgData name="Seth Petry-Johnson" userId="9311b3db184b81f9" providerId="LiveId" clId="{1DAEA76C-F132-4781-AF73-86F857767D9E}" dt="2022-12-28T15:37:03.147" v="33016" actId="729"/>
        <pc:sldMkLst>
          <pc:docMk/>
          <pc:sldMk cId="946432881" sldId="329"/>
        </pc:sldMkLst>
        <pc:spChg chg="del">
          <ac:chgData name="Seth Petry-Johnson" userId="9311b3db184b81f9" providerId="LiveId" clId="{1DAEA76C-F132-4781-AF73-86F857767D9E}" dt="2022-12-19T20:48:29.723" v="11" actId="478"/>
          <ac:spMkLst>
            <pc:docMk/>
            <pc:sldMk cId="946432881" sldId="329"/>
            <ac:spMk id="2" creationId="{2C284493-B104-E611-9825-37B772FA00D2}"/>
          </ac:spMkLst>
        </pc:spChg>
        <pc:spChg chg="del">
          <ac:chgData name="Seth Petry-Johnson" userId="9311b3db184b81f9" providerId="LiveId" clId="{1DAEA76C-F132-4781-AF73-86F857767D9E}" dt="2022-12-19T20:48:30.771" v="12" actId="478"/>
          <ac:spMkLst>
            <pc:docMk/>
            <pc:sldMk cId="946432881" sldId="329"/>
            <ac:spMk id="4" creationId="{2283EE67-3B3A-15C0-2CA9-7C97C7E848BF}"/>
          </ac:spMkLst>
        </pc:spChg>
        <pc:spChg chg="add mod ord">
          <ac:chgData name="Seth Petry-Johnson" userId="9311b3db184b81f9" providerId="LiveId" clId="{1DAEA76C-F132-4781-AF73-86F857767D9E}" dt="2022-12-19T20:48:39.853" v="14" actId="13244"/>
          <ac:spMkLst>
            <pc:docMk/>
            <pc:sldMk cId="946432881" sldId="329"/>
            <ac:spMk id="6" creationId="{99BDCF48-1F4E-919C-6E51-0EE8DB9545AC}"/>
          </ac:spMkLst>
        </pc:spChg>
        <pc:spChg chg="del mod">
          <ac:chgData name="Seth Petry-Johnson" userId="9311b3db184b81f9" providerId="LiveId" clId="{1DAEA76C-F132-4781-AF73-86F857767D9E}" dt="2022-12-19T20:51:49.658" v="226" actId="478"/>
          <ac:spMkLst>
            <pc:docMk/>
            <pc:sldMk cId="946432881" sldId="329"/>
            <ac:spMk id="8" creationId="{BED6F3C8-44BB-0E75-C96C-39D4A0CFF3A3}"/>
          </ac:spMkLst>
        </pc:spChg>
        <pc:spChg chg="del mod">
          <ac:chgData name="Seth Petry-Johnson" userId="9311b3db184b81f9" providerId="LiveId" clId="{1DAEA76C-F132-4781-AF73-86F857767D9E}" dt="2022-12-19T20:51:53.714" v="228" actId="478"/>
          <ac:spMkLst>
            <pc:docMk/>
            <pc:sldMk cId="946432881" sldId="329"/>
            <ac:spMk id="11" creationId="{536011F6-236E-966F-3756-369FE2203F21}"/>
          </ac:spMkLst>
        </pc:spChg>
        <pc:spChg chg="add mod ord">
          <ac:chgData name="Seth Petry-Johnson" userId="9311b3db184b81f9" providerId="LiveId" clId="{1DAEA76C-F132-4781-AF73-86F857767D9E}" dt="2022-12-19T20:48:39.853" v="14" actId="13244"/>
          <ac:spMkLst>
            <pc:docMk/>
            <pc:sldMk cId="946432881" sldId="329"/>
            <ac:spMk id="12" creationId="{F75C585A-66DF-DED4-5B24-D2318BBB623B}"/>
          </ac:spMkLst>
        </pc:spChg>
        <pc:spChg chg="add mod ord">
          <ac:chgData name="Seth Petry-Johnson" userId="9311b3db184b81f9" providerId="LiveId" clId="{1DAEA76C-F132-4781-AF73-86F857767D9E}" dt="2022-12-19T20:52:07.873" v="282" actId="1036"/>
          <ac:spMkLst>
            <pc:docMk/>
            <pc:sldMk cId="946432881" sldId="329"/>
            <ac:spMk id="23" creationId="{D124D2CA-02C7-4725-04EE-E9014ECB9E10}"/>
          </ac:spMkLst>
        </pc:spChg>
        <pc:spChg chg="add mod ord">
          <ac:chgData name="Seth Petry-Johnson" userId="9311b3db184b81f9" providerId="LiveId" clId="{1DAEA76C-F132-4781-AF73-86F857767D9E}" dt="2022-12-19T20:52:20.107" v="325" actId="1035"/>
          <ac:spMkLst>
            <pc:docMk/>
            <pc:sldMk cId="946432881" sldId="329"/>
            <ac:spMk id="25" creationId="{2C4BA9B0-F168-6063-6B17-CF4B7465105D}"/>
          </ac:spMkLst>
        </pc:spChg>
        <pc:picChg chg="del mod">
          <ac:chgData name="Seth Petry-Johnson" userId="9311b3db184b81f9" providerId="LiveId" clId="{1DAEA76C-F132-4781-AF73-86F857767D9E}" dt="2022-12-19T20:51:46.929" v="225" actId="478"/>
          <ac:picMkLst>
            <pc:docMk/>
            <pc:sldMk cId="946432881" sldId="329"/>
            <ac:picMk id="7" creationId="{8AEED3BF-6D6B-EA3A-D0B9-48377FF972F6}"/>
          </ac:picMkLst>
        </pc:picChg>
        <pc:picChg chg="del">
          <ac:chgData name="Seth Petry-Johnson" userId="9311b3db184b81f9" providerId="LiveId" clId="{1DAEA76C-F132-4781-AF73-86F857767D9E}" dt="2022-12-19T20:51:55.610" v="229" actId="478"/>
          <ac:picMkLst>
            <pc:docMk/>
            <pc:sldMk cId="946432881" sldId="329"/>
            <ac:picMk id="10" creationId="{00BE4D35-CB49-7733-E81E-1CEB008EB293}"/>
          </ac:picMkLst>
        </pc:picChg>
        <pc:picChg chg="del">
          <ac:chgData name="Seth Petry-Johnson" userId="9311b3db184b81f9" providerId="LiveId" clId="{1DAEA76C-F132-4781-AF73-86F857767D9E}" dt="2022-12-19T20:48:28.442" v="10" actId="478"/>
          <ac:picMkLst>
            <pc:docMk/>
            <pc:sldMk cId="946432881" sldId="329"/>
            <ac:picMk id="13" creationId="{579E243C-89BF-675A-D9BD-CD49D0AA5460}"/>
          </ac:picMkLst>
        </pc:picChg>
        <pc:picChg chg="add mod ord">
          <ac:chgData name="Seth Petry-Johnson" userId="9311b3db184b81f9" providerId="LiveId" clId="{1DAEA76C-F132-4781-AF73-86F857767D9E}" dt="2022-12-19T20:48:39.853" v="14" actId="13244"/>
          <ac:picMkLst>
            <pc:docMk/>
            <pc:sldMk cId="946432881" sldId="329"/>
            <ac:picMk id="14" creationId="{17CEF508-3206-66DC-F0D5-E13FE710767A}"/>
          </ac:picMkLst>
        </pc:picChg>
        <pc:picChg chg="add mod ord">
          <ac:chgData name="Seth Petry-Johnson" userId="9311b3db184b81f9" providerId="LiveId" clId="{1DAEA76C-F132-4781-AF73-86F857767D9E}" dt="2022-12-19T20:52:15.148" v="307" actId="1036"/>
          <ac:picMkLst>
            <pc:docMk/>
            <pc:sldMk cId="946432881" sldId="329"/>
            <ac:picMk id="18" creationId="{65E1EBCF-1CF9-2304-F967-8FC6AE06FFA0}"/>
          </ac:picMkLst>
        </pc:picChg>
        <pc:picChg chg="add mod ord">
          <ac:chgData name="Seth Petry-Johnson" userId="9311b3db184b81f9" providerId="LiveId" clId="{1DAEA76C-F132-4781-AF73-86F857767D9E}" dt="2022-12-19T20:52:20.107" v="325" actId="1035"/>
          <ac:picMkLst>
            <pc:docMk/>
            <pc:sldMk cId="946432881" sldId="329"/>
            <ac:picMk id="24" creationId="{BD1E186B-2AF9-1D97-EA6F-FC3E6D9B6B68}"/>
          </ac:picMkLst>
        </pc:picChg>
      </pc:sldChg>
      <pc:sldChg chg="addSp delSp modSp mod modShow">
        <pc:chgData name="Seth Petry-Johnson" userId="9311b3db184b81f9" providerId="LiveId" clId="{1DAEA76C-F132-4781-AF73-86F857767D9E}" dt="2022-12-28T15:37:21.044" v="33019" actId="729"/>
        <pc:sldMkLst>
          <pc:docMk/>
          <pc:sldMk cId="917115685" sldId="330"/>
        </pc:sldMkLst>
        <pc:spChg chg="del mod">
          <ac:chgData name="Seth Petry-Johnson" userId="9311b3db184b81f9" providerId="LiveId" clId="{1DAEA76C-F132-4781-AF73-86F857767D9E}" dt="2022-12-19T20:49:14.307" v="19" actId="478"/>
          <ac:spMkLst>
            <pc:docMk/>
            <pc:sldMk cId="917115685" sldId="330"/>
            <ac:spMk id="2" creationId="{2C284493-B104-E611-9825-37B772FA00D2}"/>
          </ac:spMkLst>
        </pc:spChg>
        <pc:spChg chg="del">
          <ac:chgData name="Seth Petry-Johnson" userId="9311b3db184b81f9" providerId="LiveId" clId="{1DAEA76C-F132-4781-AF73-86F857767D9E}" dt="2022-12-19T20:49:15.387" v="20" actId="478"/>
          <ac:spMkLst>
            <pc:docMk/>
            <pc:sldMk cId="917115685" sldId="330"/>
            <ac:spMk id="4" creationId="{2283EE67-3B3A-15C0-2CA9-7C97C7E848BF}"/>
          </ac:spMkLst>
        </pc:spChg>
        <pc:spChg chg="del">
          <ac:chgData name="Seth Petry-Johnson" userId="9311b3db184b81f9" providerId="LiveId" clId="{1DAEA76C-F132-4781-AF73-86F857767D9E}" dt="2022-12-19T20:50:37.259" v="97" actId="478"/>
          <ac:spMkLst>
            <pc:docMk/>
            <pc:sldMk cId="917115685" sldId="330"/>
            <ac:spMk id="6" creationId="{2DF3EA99-C70E-F7BC-D8D0-85A4A3FDBAB9}"/>
          </ac:spMkLst>
        </pc:spChg>
        <pc:spChg chg="del">
          <ac:chgData name="Seth Petry-Johnson" userId="9311b3db184b81f9" providerId="LiveId" clId="{1DAEA76C-F132-4781-AF73-86F857767D9E}" dt="2022-12-19T20:50:35.330" v="95" actId="478"/>
          <ac:spMkLst>
            <pc:docMk/>
            <pc:sldMk cId="917115685" sldId="330"/>
            <ac:spMk id="8" creationId="{BED6F3C8-44BB-0E75-C96C-39D4A0CFF3A3}"/>
          </ac:spMkLst>
        </pc:spChg>
        <pc:spChg chg="del">
          <ac:chgData name="Seth Petry-Johnson" userId="9311b3db184b81f9" providerId="LiveId" clId="{1DAEA76C-F132-4781-AF73-86F857767D9E}" dt="2022-12-19T20:50:39.274" v="99" actId="478"/>
          <ac:spMkLst>
            <pc:docMk/>
            <pc:sldMk cId="917115685" sldId="330"/>
            <ac:spMk id="12" creationId="{8A4B014C-B043-AFDF-2219-BDAF945D55C0}"/>
          </ac:spMkLst>
        </pc:spChg>
        <pc:spChg chg="add mod ord">
          <ac:chgData name="Seth Petry-Johnson" userId="9311b3db184b81f9" providerId="LiveId" clId="{1DAEA76C-F132-4781-AF73-86F857767D9E}" dt="2022-12-19T20:49:19.325" v="22" actId="13244"/>
          <ac:spMkLst>
            <pc:docMk/>
            <pc:sldMk cId="917115685" sldId="330"/>
            <ac:spMk id="14" creationId="{6440AE4D-63C3-6C24-1A74-303FE9C044E4}"/>
          </ac:spMkLst>
        </pc:spChg>
        <pc:spChg chg="add mod ord">
          <ac:chgData name="Seth Petry-Johnson" userId="9311b3db184b81f9" providerId="LiveId" clId="{1DAEA76C-F132-4781-AF73-86F857767D9E}" dt="2022-12-19T20:49:19.325" v="22" actId="13244"/>
          <ac:spMkLst>
            <pc:docMk/>
            <pc:sldMk cId="917115685" sldId="330"/>
            <ac:spMk id="15" creationId="{BF7CF56F-B20D-12FB-EF3E-5A5FAB796E6F}"/>
          </ac:spMkLst>
        </pc:spChg>
        <pc:spChg chg="add mod ord">
          <ac:chgData name="Seth Petry-Johnson" userId="9311b3db184b81f9" providerId="LiveId" clId="{1DAEA76C-F132-4781-AF73-86F857767D9E}" dt="2022-12-19T20:51:14.251" v="193" actId="13244"/>
          <ac:spMkLst>
            <pc:docMk/>
            <pc:sldMk cId="917115685" sldId="330"/>
            <ac:spMk id="24" creationId="{A1A77BBE-DE47-7B9F-9274-0C5EE05FA1BA}"/>
          </ac:spMkLst>
        </pc:spChg>
        <pc:spChg chg="add mod ord">
          <ac:chgData name="Seth Petry-Johnson" userId="9311b3db184b81f9" providerId="LiveId" clId="{1DAEA76C-F132-4781-AF73-86F857767D9E}" dt="2022-12-19T20:51:32.203" v="224" actId="1036"/>
          <ac:spMkLst>
            <pc:docMk/>
            <pc:sldMk cId="917115685" sldId="330"/>
            <ac:spMk id="26" creationId="{9719F6D5-BA89-6A15-5982-CD98164148F0}"/>
          </ac:spMkLst>
        </pc:spChg>
        <pc:spChg chg="add mod ord">
          <ac:chgData name="Seth Petry-Johnson" userId="9311b3db184b81f9" providerId="LiveId" clId="{1DAEA76C-F132-4781-AF73-86F857767D9E}" dt="2022-12-19T20:51:28.609" v="207" actId="1035"/>
          <ac:spMkLst>
            <pc:docMk/>
            <pc:sldMk cId="917115685" sldId="330"/>
            <ac:spMk id="28" creationId="{D1A14593-0DC5-5E07-3C0D-D7A63DFCA463}"/>
          </ac:spMkLst>
        </pc:spChg>
        <pc:picChg chg="del">
          <ac:chgData name="Seth Petry-Johnson" userId="9311b3db184b81f9" providerId="LiveId" clId="{1DAEA76C-F132-4781-AF73-86F857767D9E}" dt="2022-12-19T20:50:36.020" v="96" actId="478"/>
          <ac:picMkLst>
            <pc:docMk/>
            <pc:sldMk cId="917115685" sldId="330"/>
            <ac:picMk id="7" creationId="{8AEED3BF-6D6B-EA3A-D0B9-48377FF972F6}"/>
          </ac:picMkLst>
        </pc:picChg>
        <pc:picChg chg="del">
          <ac:chgData name="Seth Petry-Johnson" userId="9311b3db184b81f9" providerId="LiveId" clId="{1DAEA76C-F132-4781-AF73-86F857767D9E}" dt="2022-12-19T20:50:37.929" v="98" actId="478"/>
          <ac:picMkLst>
            <pc:docMk/>
            <pc:sldMk cId="917115685" sldId="330"/>
            <ac:picMk id="10" creationId="{13040372-A82A-A647-D42F-ACDB83C07EAB}"/>
          </ac:picMkLst>
        </pc:picChg>
        <pc:picChg chg="del">
          <ac:chgData name="Seth Petry-Johnson" userId="9311b3db184b81f9" providerId="LiveId" clId="{1DAEA76C-F132-4781-AF73-86F857767D9E}" dt="2022-12-19T20:50:41.370" v="100" actId="478"/>
          <ac:picMkLst>
            <pc:docMk/>
            <pc:sldMk cId="917115685" sldId="330"/>
            <ac:picMk id="11" creationId="{3794522D-63A3-C03C-ADCC-F826EA7D20C6}"/>
          </ac:picMkLst>
        </pc:picChg>
        <pc:picChg chg="del">
          <ac:chgData name="Seth Petry-Johnson" userId="9311b3db184b81f9" providerId="LiveId" clId="{1DAEA76C-F132-4781-AF73-86F857767D9E}" dt="2022-12-19T20:49:12.009" v="17" actId="478"/>
          <ac:picMkLst>
            <pc:docMk/>
            <pc:sldMk cId="917115685" sldId="330"/>
            <ac:picMk id="13" creationId="{579E243C-89BF-675A-D9BD-CD49D0AA5460}"/>
          </ac:picMkLst>
        </pc:picChg>
        <pc:picChg chg="add mod ord">
          <ac:chgData name="Seth Petry-Johnson" userId="9311b3db184b81f9" providerId="LiveId" clId="{1DAEA76C-F132-4781-AF73-86F857767D9E}" dt="2022-12-19T20:49:19.325" v="22" actId="13244"/>
          <ac:picMkLst>
            <pc:docMk/>
            <pc:sldMk cId="917115685" sldId="330"/>
            <ac:picMk id="18" creationId="{94CEC84A-E7FF-72A3-2BA7-3BA32ABF2514}"/>
          </ac:picMkLst>
        </pc:picChg>
        <pc:picChg chg="add mod ord">
          <ac:chgData name="Seth Petry-Johnson" userId="9311b3db184b81f9" providerId="LiveId" clId="{1DAEA76C-F132-4781-AF73-86F857767D9E}" dt="2022-12-19T20:51:14.251" v="193" actId="13244"/>
          <ac:picMkLst>
            <pc:docMk/>
            <pc:sldMk cId="917115685" sldId="330"/>
            <ac:picMk id="23" creationId="{60B2CB5B-6843-875A-C1A7-B74A2CA443C2}"/>
          </ac:picMkLst>
        </pc:picChg>
        <pc:picChg chg="add mod ord">
          <ac:chgData name="Seth Petry-Johnson" userId="9311b3db184b81f9" providerId="LiveId" clId="{1DAEA76C-F132-4781-AF73-86F857767D9E}" dt="2022-12-19T20:51:32.203" v="224" actId="1036"/>
          <ac:picMkLst>
            <pc:docMk/>
            <pc:sldMk cId="917115685" sldId="330"/>
            <ac:picMk id="25" creationId="{A66DA4AA-D1E2-C435-CB28-36CB2C6B68CF}"/>
          </ac:picMkLst>
        </pc:picChg>
        <pc:picChg chg="add mod ord">
          <ac:chgData name="Seth Petry-Johnson" userId="9311b3db184b81f9" providerId="LiveId" clId="{1DAEA76C-F132-4781-AF73-86F857767D9E}" dt="2022-12-19T20:51:28.609" v="207" actId="1035"/>
          <ac:picMkLst>
            <pc:docMk/>
            <pc:sldMk cId="917115685" sldId="330"/>
            <ac:picMk id="27" creationId="{EF587D60-F6E6-403C-9612-A0A1E804F58A}"/>
          </ac:picMkLst>
        </pc:picChg>
      </pc:sldChg>
      <pc:sldChg chg="addSp delSp modSp mod ord modTransition modAnim modShow modNotesTx">
        <pc:chgData name="Seth Petry-Johnson" userId="9311b3db184b81f9" providerId="LiveId" clId="{1DAEA76C-F132-4781-AF73-86F857767D9E}" dt="2022-12-28T17:18:26.794" v="42607"/>
        <pc:sldMkLst>
          <pc:docMk/>
          <pc:sldMk cId="3202533318" sldId="331"/>
        </pc:sldMkLst>
        <pc:spChg chg="del">
          <ac:chgData name="Seth Petry-Johnson" userId="9311b3db184b81f9" providerId="LiveId" clId="{1DAEA76C-F132-4781-AF73-86F857767D9E}" dt="2022-12-19T20:49:49.725" v="45" actId="478"/>
          <ac:spMkLst>
            <pc:docMk/>
            <pc:sldMk cId="3202533318" sldId="331"/>
            <ac:spMk id="2" creationId="{2C284493-B104-E611-9825-37B772FA00D2}"/>
          </ac:spMkLst>
        </pc:spChg>
        <pc:spChg chg="del">
          <ac:chgData name="Seth Petry-Johnson" userId="9311b3db184b81f9" providerId="LiveId" clId="{1DAEA76C-F132-4781-AF73-86F857767D9E}" dt="2022-12-19T20:49:50.691" v="46" actId="478"/>
          <ac:spMkLst>
            <pc:docMk/>
            <pc:sldMk cId="3202533318" sldId="331"/>
            <ac:spMk id="4" creationId="{2283EE67-3B3A-15C0-2CA9-7C97C7E848BF}"/>
          </ac:spMkLst>
        </pc:spChg>
        <pc:spChg chg="mod ord">
          <ac:chgData name="Seth Petry-Johnson" userId="9311b3db184b81f9" providerId="LiveId" clId="{1DAEA76C-F132-4781-AF73-86F857767D9E}" dt="2022-12-28T15:39:37.219" v="33306" actId="13244"/>
          <ac:spMkLst>
            <pc:docMk/>
            <pc:sldMk cId="3202533318" sldId="331"/>
            <ac:spMk id="6" creationId="{2DF3EA99-C70E-F7BC-D8D0-85A4A3FDBAB9}"/>
          </ac:spMkLst>
        </pc:spChg>
        <pc:spChg chg="mod ord">
          <ac:chgData name="Seth Petry-Johnson" userId="9311b3db184b81f9" providerId="LiveId" clId="{1DAEA76C-F132-4781-AF73-86F857767D9E}" dt="2022-12-28T15:39:37.565" v="33307" actId="13244"/>
          <ac:spMkLst>
            <pc:docMk/>
            <pc:sldMk cId="3202533318" sldId="331"/>
            <ac:spMk id="8" creationId="{BED6F3C8-44BB-0E75-C96C-39D4A0CFF3A3}"/>
          </ac:spMkLst>
        </pc:spChg>
        <pc:spChg chg="mod ord">
          <ac:chgData name="Seth Petry-Johnson" userId="9311b3db184b81f9" providerId="LiveId" clId="{1DAEA76C-F132-4781-AF73-86F857767D9E}" dt="2022-12-28T15:39:36.850" v="33305" actId="13244"/>
          <ac:spMkLst>
            <pc:docMk/>
            <pc:sldMk cId="3202533318" sldId="331"/>
            <ac:spMk id="12" creationId="{C13AEE28-C9CF-8237-B0FD-E9253A2AEC94}"/>
          </ac:spMkLst>
        </pc:spChg>
        <pc:spChg chg="add mod ord">
          <ac:chgData name="Seth Petry-Johnson" userId="9311b3db184b81f9" providerId="LiveId" clId="{1DAEA76C-F132-4781-AF73-86F857767D9E}" dt="2022-12-19T20:49:54.570" v="48" actId="13244"/>
          <ac:spMkLst>
            <pc:docMk/>
            <pc:sldMk cId="3202533318" sldId="331"/>
            <ac:spMk id="25" creationId="{BE4178DE-9185-982F-E896-F6504DD5ABA1}"/>
          </ac:spMkLst>
        </pc:spChg>
        <pc:spChg chg="add mod ord">
          <ac:chgData name="Seth Petry-Johnson" userId="9311b3db184b81f9" providerId="LiveId" clId="{1DAEA76C-F132-4781-AF73-86F857767D9E}" dt="2022-12-19T20:49:54.570" v="48" actId="13244"/>
          <ac:spMkLst>
            <pc:docMk/>
            <pc:sldMk cId="3202533318" sldId="331"/>
            <ac:spMk id="26" creationId="{E4FAF4F7-7043-679C-24D3-A87EB35E0D1B}"/>
          </ac:spMkLst>
        </pc:spChg>
        <pc:picChg chg="mod">
          <ac:chgData name="Seth Petry-Johnson" userId="9311b3db184b81f9" providerId="LiveId" clId="{1DAEA76C-F132-4781-AF73-86F857767D9E}" dt="2022-12-19T20:50:23.304" v="94" actId="1038"/>
          <ac:picMkLst>
            <pc:docMk/>
            <pc:sldMk cId="3202533318" sldId="331"/>
            <ac:picMk id="7" creationId="{8AEED3BF-6D6B-EA3A-D0B9-48377FF972F6}"/>
          </ac:picMkLst>
        </pc:picChg>
        <pc:picChg chg="mod">
          <ac:chgData name="Seth Petry-Johnson" userId="9311b3db184b81f9" providerId="LiveId" clId="{1DAEA76C-F132-4781-AF73-86F857767D9E}" dt="2022-12-19T20:50:23.304" v="94" actId="1038"/>
          <ac:picMkLst>
            <pc:docMk/>
            <pc:sldMk cId="3202533318" sldId="331"/>
            <ac:picMk id="10" creationId="{13040372-A82A-A647-D42F-ACDB83C07EAB}"/>
          </ac:picMkLst>
        </pc:picChg>
        <pc:picChg chg="mod">
          <ac:chgData name="Seth Petry-Johnson" userId="9311b3db184b81f9" providerId="LiveId" clId="{1DAEA76C-F132-4781-AF73-86F857767D9E}" dt="2022-12-19T20:50:23.304" v="94" actId="1038"/>
          <ac:picMkLst>
            <pc:docMk/>
            <pc:sldMk cId="3202533318" sldId="331"/>
            <ac:picMk id="11" creationId="{280B2F82-E4F1-BAF7-6CF8-32E8EE78F5E3}"/>
          </ac:picMkLst>
        </pc:picChg>
        <pc:picChg chg="del">
          <ac:chgData name="Seth Petry-Johnson" userId="9311b3db184b81f9" providerId="LiveId" clId="{1DAEA76C-F132-4781-AF73-86F857767D9E}" dt="2022-12-19T20:49:47.938" v="44" actId="478"/>
          <ac:picMkLst>
            <pc:docMk/>
            <pc:sldMk cId="3202533318" sldId="331"/>
            <ac:picMk id="13" creationId="{579E243C-89BF-675A-D9BD-CD49D0AA5460}"/>
          </ac:picMkLst>
        </pc:picChg>
        <pc:picChg chg="mod">
          <ac:chgData name="Seth Petry-Johnson" userId="9311b3db184b81f9" providerId="LiveId" clId="{1DAEA76C-F132-4781-AF73-86F857767D9E}" dt="2022-12-19T20:55:10.674" v="346" actId="1366"/>
          <ac:picMkLst>
            <pc:docMk/>
            <pc:sldMk cId="3202533318" sldId="331"/>
            <ac:picMk id="24" creationId="{9258A2C8-DC93-40C9-E1AB-F71E9539EF1A}"/>
          </ac:picMkLst>
        </pc:picChg>
        <pc:picChg chg="add mod ord">
          <ac:chgData name="Seth Petry-Johnson" userId="9311b3db184b81f9" providerId="LiveId" clId="{1DAEA76C-F132-4781-AF73-86F857767D9E}" dt="2022-12-19T20:49:54.570" v="48" actId="13244"/>
          <ac:picMkLst>
            <pc:docMk/>
            <pc:sldMk cId="3202533318" sldId="331"/>
            <ac:picMk id="27" creationId="{BF85B636-E6D2-B299-204B-313437B654F0}"/>
          </ac:picMkLst>
        </pc:picChg>
      </pc:sldChg>
      <pc:sldChg chg="del">
        <pc:chgData name="Seth Petry-Johnson" userId="9311b3db184b81f9" providerId="LiveId" clId="{1DAEA76C-F132-4781-AF73-86F857767D9E}" dt="2022-12-21T02:27:18.916" v="3719" actId="47"/>
        <pc:sldMkLst>
          <pc:docMk/>
          <pc:sldMk cId="12191487" sldId="332"/>
        </pc:sldMkLst>
      </pc:sldChg>
      <pc:sldChg chg="modNotesTx">
        <pc:chgData name="Seth Petry-Johnson" userId="9311b3db184b81f9" providerId="LiveId" clId="{1DAEA76C-F132-4781-AF73-86F857767D9E}" dt="2022-12-26T18:45:24.392" v="8185" actId="6549"/>
        <pc:sldMkLst>
          <pc:docMk/>
          <pc:sldMk cId="1018520867" sldId="334"/>
        </pc:sldMkLst>
      </pc:sldChg>
      <pc:sldChg chg="modNotesTx">
        <pc:chgData name="Seth Petry-Johnson" userId="9311b3db184b81f9" providerId="LiveId" clId="{1DAEA76C-F132-4781-AF73-86F857767D9E}" dt="2022-12-26T18:46:14.130" v="8248" actId="20577"/>
        <pc:sldMkLst>
          <pc:docMk/>
          <pc:sldMk cId="2442817900" sldId="335"/>
        </pc:sldMkLst>
      </pc:sldChg>
      <pc:sldChg chg="modNotesTx">
        <pc:chgData name="Seth Petry-Johnson" userId="9311b3db184b81f9" providerId="LiveId" clId="{1DAEA76C-F132-4781-AF73-86F857767D9E}" dt="2022-12-26T18:49:51.648" v="8899" actId="20577"/>
        <pc:sldMkLst>
          <pc:docMk/>
          <pc:sldMk cId="2215735611" sldId="337"/>
        </pc:sldMkLst>
      </pc:sldChg>
      <pc:sldChg chg="modNotesTx">
        <pc:chgData name="Seth Petry-Johnson" userId="9311b3db184b81f9" providerId="LiveId" clId="{1DAEA76C-F132-4781-AF73-86F857767D9E}" dt="2022-12-26T19:03:54.488" v="9353" actId="20577"/>
        <pc:sldMkLst>
          <pc:docMk/>
          <pc:sldMk cId="3764663622" sldId="338"/>
        </pc:sldMkLst>
      </pc:sldChg>
      <pc:sldChg chg="addSp delSp modSp mod modNotesTx">
        <pc:chgData name="Seth Petry-Johnson" userId="9311b3db184b81f9" providerId="LiveId" clId="{1DAEA76C-F132-4781-AF73-86F857767D9E}" dt="2022-12-26T19:33:37.280" v="10799" actId="478"/>
        <pc:sldMkLst>
          <pc:docMk/>
          <pc:sldMk cId="3230809279" sldId="339"/>
        </pc:sldMkLst>
        <pc:spChg chg="add del mod ord">
          <ac:chgData name="Seth Petry-Johnson" userId="9311b3db184b81f9" providerId="LiveId" clId="{1DAEA76C-F132-4781-AF73-86F857767D9E}" dt="2022-12-26T19:27:44.561" v="10548" actId="478"/>
          <ac:spMkLst>
            <pc:docMk/>
            <pc:sldMk cId="3230809279" sldId="339"/>
            <ac:spMk id="7" creationId="{CC5475E3-5A99-2D36-2E3D-88C62B045595}"/>
          </ac:spMkLst>
        </pc:spChg>
        <pc:picChg chg="del">
          <ac:chgData name="Seth Petry-Johnson" userId="9311b3db184b81f9" providerId="LiveId" clId="{1DAEA76C-F132-4781-AF73-86F857767D9E}" dt="2022-12-26T19:06:41.649" v="9470" actId="478"/>
          <ac:picMkLst>
            <pc:docMk/>
            <pc:sldMk cId="3230809279" sldId="339"/>
            <ac:picMk id="2" creationId="{74E347A4-4825-64EF-7D1E-FB41B7FD5C26}"/>
          </ac:picMkLst>
        </pc:picChg>
        <pc:picChg chg="add del mod ord">
          <ac:chgData name="Seth Petry-Johnson" userId="9311b3db184b81f9" providerId="LiveId" clId="{1DAEA76C-F132-4781-AF73-86F857767D9E}" dt="2022-12-26T19:09:32.985" v="9810" actId="478"/>
          <ac:picMkLst>
            <pc:docMk/>
            <pc:sldMk cId="3230809279" sldId="339"/>
            <ac:picMk id="3" creationId="{F6A81F2F-D935-C89D-C8A1-2F66989E5CAD}"/>
          </ac:picMkLst>
        </pc:picChg>
        <pc:picChg chg="add del mod ord">
          <ac:chgData name="Seth Petry-Johnson" userId="9311b3db184b81f9" providerId="LiveId" clId="{1DAEA76C-F132-4781-AF73-86F857767D9E}" dt="2022-12-26T19:33:37.280" v="10799" actId="478"/>
          <ac:picMkLst>
            <pc:docMk/>
            <pc:sldMk cId="3230809279" sldId="339"/>
            <ac:picMk id="4" creationId="{83BE0620-C0E0-BF09-27DF-DAA3E1C8CFC0}"/>
          </ac:picMkLst>
        </pc:picChg>
        <pc:picChg chg="add mod">
          <ac:chgData name="Seth Petry-Johnson" userId="9311b3db184b81f9" providerId="LiveId" clId="{1DAEA76C-F132-4781-AF73-86F857767D9E}" dt="2022-12-26T19:24:13.105" v="10201" actId="1035"/>
          <ac:picMkLst>
            <pc:docMk/>
            <pc:sldMk cId="3230809279" sldId="339"/>
            <ac:picMk id="5" creationId="{EAAEB1A5-000E-8362-6373-B68CE921E659}"/>
          </ac:picMkLst>
        </pc:picChg>
      </pc:sldChg>
      <pc:sldChg chg="addSp delSp modSp mod modNotesTx">
        <pc:chgData name="Seth Petry-Johnson" userId="9311b3db184b81f9" providerId="LiveId" clId="{1DAEA76C-F132-4781-AF73-86F857767D9E}" dt="2022-12-26T19:48:02.216" v="12947" actId="20577"/>
        <pc:sldMkLst>
          <pc:docMk/>
          <pc:sldMk cId="1395110914" sldId="340"/>
        </pc:sldMkLst>
        <pc:spChg chg="add mod ord">
          <ac:chgData name="Seth Petry-Johnson" userId="9311b3db184b81f9" providerId="LiveId" clId="{1DAEA76C-F132-4781-AF73-86F857767D9E}" dt="2022-12-26T19:31:32.193" v="10790" actId="13244"/>
          <ac:spMkLst>
            <pc:docMk/>
            <pc:sldMk cId="1395110914" sldId="340"/>
            <ac:spMk id="4" creationId="{FAF8BC7E-BF9D-8080-4A1A-64B404541AE0}"/>
          </ac:spMkLst>
        </pc:spChg>
        <pc:spChg chg="del">
          <ac:chgData name="Seth Petry-Johnson" userId="9311b3db184b81f9" providerId="LiveId" clId="{1DAEA76C-F132-4781-AF73-86F857767D9E}" dt="2022-12-26T19:31:13.945" v="10700" actId="478"/>
          <ac:spMkLst>
            <pc:docMk/>
            <pc:sldMk cId="1395110914" sldId="340"/>
            <ac:spMk id="9" creationId="{21EBD776-F9BD-7C5D-8D93-8CE390F564B4}"/>
          </ac:spMkLst>
        </pc:spChg>
        <pc:spChg chg="del">
          <ac:chgData name="Seth Petry-Johnson" userId="9311b3db184b81f9" providerId="LiveId" clId="{1DAEA76C-F132-4781-AF73-86F857767D9E}" dt="2022-12-26T19:31:15.416" v="10701" actId="478"/>
          <ac:spMkLst>
            <pc:docMk/>
            <pc:sldMk cId="1395110914" sldId="340"/>
            <ac:spMk id="10" creationId="{B66E8633-42C2-B3DC-A89E-82FF4E19416E}"/>
          </ac:spMkLst>
        </pc:spChg>
        <pc:graphicFrameChg chg="del mod modVis">
          <ac:chgData name="Seth Petry-Johnson" userId="9311b3db184b81f9" providerId="LiveId" clId="{1DAEA76C-F132-4781-AF73-86F857767D9E}" dt="2022-12-26T19:31:11.191" v="10699" actId="478"/>
          <ac:graphicFrameMkLst>
            <pc:docMk/>
            <pc:sldMk cId="1395110914" sldId="340"/>
            <ac:graphicFrameMk id="6" creationId="{7F2F53F7-2E70-B26C-7895-3B0DA5153C72}"/>
          </ac:graphicFrameMkLst>
        </pc:graphicFrameChg>
        <pc:picChg chg="mod modVis">
          <ac:chgData name="Seth Petry-Johnson" userId="9311b3db184b81f9" providerId="LiveId" clId="{1DAEA76C-F132-4781-AF73-86F857767D9E}" dt="2022-12-26T19:31:18.949" v="10703" actId="14429"/>
          <ac:picMkLst>
            <pc:docMk/>
            <pc:sldMk cId="1395110914" sldId="340"/>
            <ac:picMk id="2" creationId="{1DF50E77-C810-5E16-AB76-0B506BB712FF}"/>
          </ac:picMkLst>
        </pc:picChg>
        <pc:picChg chg="add mod ord">
          <ac:chgData name="Seth Petry-Johnson" userId="9311b3db184b81f9" providerId="LiveId" clId="{1DAEA76C-F132-4781-AF73-86F857767D9E}" dt="2022-12-26T19:31:32.193" v="10790" actId="13244"/>
          <ac:picMkLst>
            <pc:docMk/>
            <pc:sldMk cId="1395110914" sldId="340"/>
            <ac:picMk id="5" creationId="{056D3401-7C0D-7994-7DAB-47BCBF7B4EF7}"/>
          </ac:picMkLst>
        </pc:picChg>
      </pc:sldChg>
      <pc:sldChg chg="modSp del mod">
        <pc:chgData name="Seth Petry-Johnson" userId="9311b3db184b81f9" providerId="LiveId" clId="{1DAEA76C-F132-4781-AF73-86F857767D9E}" dt="2022-12-20T14:18:21.569" v="2171" actId="47"/>
        <pc:sldMkLst>
          <pc:docMk/>
          <pc:sldMk cId="1825358023" sldId="341"/>
        </pc:sldMkLst>
        <pc:picChg chg="mod">
          <ac:chgData name="Seth Petry-Johnson" userId="9311b3db184b81f9" providerId="LiveId" clId="{1DAEA76C-F132-4781-AF73-86F857767D9E}" dt="2022-12-20T14:15:24.483" v="1945" actId="14100"/>
          <ac:picMkLst>
            <pc:docMk/>
            <pc:sldMk cId="1825358023" sldId="341"/>
            <ac:picMk id="5" creationId="{9295344E-23E9-53D8-B70B-7C8A1490C136}"/>
          </ac:picMkLst>
        </pc:picChg>
      </pc:sldChg>
      <pc:sldChg chg="del">
        <pc:chgData name="Seth Petry-Johnson" userId="9311b3db184b81f9" providerId="LiveId" clId="{1DAEA76C-F132-4781-AF73-86F857767D9E}" dt="2022-12-19T21:23:02.288" v="1432" actId="47"/>
        <pc:sldMkLst>
          <pc:docMk/>
          <pc:sldMk cId="1653986821" sldId="343"/>
        </pc:sldMkLst>
      </pc:sldChg>
      <pc:sldChg chg="del">
        <pc:chgData name="Seth Petry-Johnson" userId="9311b3db184b81f9" providerId="LiveId" clId="{1DAEA76C-F132-4781-AF73-86F857767D9E}" dt="2022-12-19T21:23:04.569" v="1433" actId="47"/>
        <pc:sldMkLst>
          <pc:docMk/>
          <pc:sldMk cId="3000683301" sldId="344"/>
        </pc:sldMkLst>
      </pc:sldChg>
      <pc:sldChg chg="del">
        <pc:chgData name="Seth Petry-Johnson" userId="9311b3db184b81f9" providerId="LiveId" clId="{1DAEA76C-F132-4781-AF73-86F857767D9E}" dt="2022-12-19T21:14:12.413" v="909" actId="47"/>
        <pc:sldMkLst>
          <pc:docMk/>
          <pc:sldMk cId="946351374" sldId="345"/>
        </pc:sldMkLst>
      </pc:sldChg>
      <pc:sldChg chg="modSp mod modNotesTx">
        <pc:chgData name="Seth Petry-Johnson" userId="9311b3db184b81f9" providerId="LiveId" clId="{1DAEA76C-F132-4781-AF73-86F857767D9E}" dt="2022-12-28T16:04:47.555" v="34792" actId="20577"/>
        <pc:sldMkLst>
          <pc:docMk/>
          <pc:sldMk cId="3065906767" sldId="346"/>
        </pc:sldMkLst>
        <pc:picChg chg="mod">
          <ac:chgData name="Seth Petry-Johnson" userId="9311b3db184b81f9" providerId="LiveId" clId="{1DAEA76C-F132-4781-AF73-86F857767D9E}" dt="2022-12-19T20:52:59.912" v="341" actId="1036"/>
          <ac:picMkLst>
            <pc:docMk/>
            <pc:sldMk cId="3065906767" sldId="346"/>
            <ac:picMk id="26" creationId="{2DF39494-E38B-B4BD-1E24-5BECA902CF13}"/>
          </ac:picMkLst>
        </pc:picChg>
      </pc:sldChg>
      <pc:sldChg chg="del">
        <pc:chgData name="Seth Petry-Johnson" userId="9311b3db184b81f9" providerId="LiveId" clId="{1DAEA76C-F132-4781-AF73-86F857767D9E}" dt="2022-12-19T20:57:22.850" v="446" actId="47"/>
        <pc:sldMkLst>
          <pc:docMk/>
          <pc:sldMk cId="1307464336" sldId="347"/>
        </pc:sldMkLst>
      </pc:sldChg>
      <pc:sldChg chg="modSp del mod">
        <pc:chgData name="Seth Petry-Johnson" userId="9311b3db184b81f9" providerId="LiveId" clId="{1DAEA76C-F132-4781-AF73-86F857767D9E}" dt="2022-12-19T20:57:24.441" v="447" actId="47"/>
        <pc:sldMkLst>
          <pc:docMk/>
          <pc:sldMk cId="796759849" sldId="348"/>
        </pc:sldMkLst>
        <pc:spChg chg="mod ord">
          <ac:chgData name="Seth Petry-Johnson" userId="9311b3db184b81f9" providerId="LiveId" clId="{1DAEA76C-F132-4781-AF73-86F857767D9E}" dt="2022-12-19T20:48:20.887" v="9" actId="13244"/>
          <ac:spMkLst>
            <pc:docMk/>
            <pc:sldMk cId="796759849" sldId="348"/>
            <ac:spMk id="2" creationId="{2C284493-B104-E611-9825-37B772FA00D2}"/>
          </ac:spMkLst>
        </pc:spChg>
        <pc:spChg chg="mod ord">
          <ac:chgData name="Seth Petry-Johnson" userId="9311b3db184b81f9" providerId="LiveId" clId="{1DAEA76C-F132-4781-AF73-86F857767D9E}" dt="2022-12-19T20:48:20.887" v="9" actId="13244"/>
          <ac:spMkLst>
            <pc:docMk/>
            <pc:sldMk cId="796759849" sldId="348"/>
            <ac:spMk id="4" creationId="{2283EE67-3B3A-15C0-2CA9-7C97C7E848BF}"/>
          </ac:spMkLst>
        </pc:spChg>
        <pc:picChg chg="ord">
          <ac:chgData name="Seth Petry-Johnson" userId="9311b3db184b81f9" providerId="LiveId" clId="{1DAEA76C-F132-4781-AF73-86F857767D9E}" dt="2022-12-19T20:48:20.887" v="9" actId="13244"/>
          <ac:picMkLst>
            <pc:docMk/>
            <pc:sldMk cId="796759849" sldId="348"/>
            <ac:picMk id="13" creationId="{579E243C-89BF-675A-D9BD-CD49D0AA5460}"/>
          </ac:picMkLst>
        </pc:picChg>
      </pc:sldChg>
      <pc:sldChg chg="addSp delSp modSp add mod modTransition modNotesTx">
        <pc:chgData name="Seth Petry-Johnson" userId="9311b3db184b81f9" providerId="LiveId" clId="{1DAEA76C-F132-4781-AF73-86F857767D9E}" dt="2022-12-28T15:54:50.640" v="34148" actId="962"/>
        <pc:sldMkLst>
          <pc:docMk/>
          <pc:sldMk cId="2559538664" sldId="349"/>
        </pc:sldMkLst>
        <pc:spChg chg="add mod">
          <ac:chgData name="Seth Petry-Johnson" userId="9311b3db184b81f9" providerId="LiveId" clId="{1DAEA76C-F132-4781-AF73-86F857767D9E}" dt="2022-12-28T15:54:50.640" v="34148" actId="962"/>
          <ac:spMkLst>
            <pc:docMk/>
            <pc:sldMk cId="2559538664" sldId="349"/>
            <ac:spMk id="3" creationId="{8F940D27-029B-C74A-95FD-2A0352D387FF}"/>
          </ac:spMkLst>
        </pc:spChg>
        <pc:spChg chg="add mod">
          <ac:chgData name="Seth Petry-Johnson" userId="9311b3db184b81f9" providerId="LiveId" clId="{1DAEA76C-F132-4781-AF73-86F857767D9E}" dt="2022-12-19T20:57:52.745" v="450" actId="1035"/>
          <ac:spMkLst>
            <pc:docMk/>
            <pc:sldMk cId="2559538664" sldId="349"/>
            <ac:spMk id="5" creationId="{C2F9FFED-F9E8-89B3-A693-7780347C585C}"/>
          </ac:spMkLst>
        </pc:spChg>
        <pc:spChg chg="del">
          <ac:chgData name="Seth Petry-Johnson" userId="9311b3db184b81f9" providerId="LiveId" clId="{1DAEA76C-F132-4781-AF73-86F857767D9E}" dt="2022-12-19T20:55:50.296" v="350" actId="478"/>
          <ac:spMkLst>
            <pc:docMk/>
            <pc:sldMk cId="2559538664" sldId="349"/>
            <ac:spMk id="6" creationId="{2DF3EA99-C70E-F7BC-D8D0-85A4A3FDBAB9}"/>
          </ac:spMkLst>
        </pc:spChg>
        <pc:spChg chg="del">
          <ac:chgData name="Seth Petry-Johnson" userId="9311b3db184b81f9" providerId="LiveId" clId="{1DAEA76C-F132-4781-AF73-86F857767D9E}" dt="2022-12-19T20:55:48.338" v="348" actId="478"/>
          <ac:spMkLst>
            <pc:docMk/>
            <pc:sldMk cId="2559538664" sldId="349"/>
            <ac:spMk id="8" creationId="{BED6F3C8-44BB-0E75-C96C-39D4A0CFF3A3}"/>
          </ac:spMkLst>
        </pc:spChg>
        <pc:spChg chg="del">
          <ac:chgData name="Seth Petry-Johnson" userId="9311b3db184b81f9" providerId="LiveId" clId="{1DAEA76C-F132-4781-AF73-86F857767D9E}" dt="2022-12-19T20:55:51.937" v="352" actId="478"/>
          <ac:spMkLst>
            <pc:docMk/>
            <pc:sldMk cId="2559538664" sldId="349"/>
            <ac:spMk id="12" creationId="{C13AEE28-C9CF-8237-B0FD-E9253A2AEC94}"/>
          </ac:spMkLst>
        </pc:spChg>
        <pc:spChg chg="add mod">
          <ac:chgData name="Seth Petry-Johnson" userId="9311b3db184b81f9" providerId="LiveId" clId="{1DAEA76C-F132-4781-AF73-86F857767D9E}" dt="2022-12-19T20:56:09.570" v="379" actId="14100"/>
          <ac:spMkLst>
            <pc:docMk/>
            <pc:sldMk cId="2559538664" sldId="349"/>
            <ac:spMk id="14" creationId="{416AD8CA-4EB7-5967-97EF-DF5262549C70}"/>
          </ac:spMkLst>
        </pc:spChg>
        <pc:picChg chg="del">
          <ac:chgData name="Seth Petry-Johnson" userId="9311b3db184b81f9" providerId="LiveId" clId="{1DAEA76C-F132-4781-AF73-86F857767D9E}" dt="2022-12-19T20:55:48.913" v="349" actId="478"/>
          <ac:picMkLst>
            <pc:docMk/>
            <pc:sldMk cId="2559538664" sldId="349"/>
            <ac:picMk id="7" creationId="{8AEED3BF-6D6B-EA3A-D0B9-48377FF972F6}"/>
          </ac:picMkLst>
        </pc:picChg>
        <pc:picChg chg="del">
          <ac:chgData name="Seth Petry-Johnson" userId="9311b3db184b81f9" providerId="LiveId" clId="{1DAEA76C-F132-4781-AF73-86F857767D9E}" dt="2022-12-19T20:55:50.786" v="351" actId="478"/>
          <ac:picMkLst>
            <pc:docMk/>
            <pc:sldMk cId="2559538664" sldId="349"/>
            <ac:picMk id="10" creationId="{13040372-A82A-A647-D42F-ACDB83C07EAB}"/>
          </ac:picMkLst>
        </pc:picChg>
        <pc:picChg chg="del">
          <ac:chgData name="Seth Petry-Johnson" userId="9311b3db184b81f9" providerId="LiveId" clId="{1DAEA76C-F132-4781-AF73-86F857767D9E}" dt="2022-12-19T20:55:52.363" v="353" actId="478"/>
          <ac:picMkLst>
            <pc:docMk/>
            <pc:sldMk cId="2559538664" sldId="349"/>
            <ac:picMk id="11" creationId="{280B2F82-E4F1-BAF7-6CF8-32E8EE78F5E3}"/>
          </ac:picMkLst>
        </pc:picChg>
      </pc:sldChg>
      <pc:sldChg chg="addSp modSp add mod modTransition modNotesTx">
        <pc:chgData name="Seth Petry-Johnson" userId="9311b3db184b81f9" providerId="LiveId" clId="{1DAEA76C-F132-4781-AF73-86F857767D9E}" dt="2022-12-28T16:08:02.873" v="35077" actId="20577"/>
        <pc:sldMkLst>
          <pc:docMk/>
          <pc:sldMk cId="2461801113" sldId="350"/>
        </pc:sldMkLst>
        <pc:spChg chg="mod">
          <ac:chgData name="Seth Petry-Johnson" userId="9311b3db184b81f9" providerId="LiveId" clId="{1DAEA76C-F132-4781-AF73-86F857767D9E}" dt="2022-12-28T15:54:38.680" v="34147" actId="962"/>
          <ac:spMkLst>
            <pc:docMk/>
            <pc:sldMk cId="2461801113" sldId="350"/>
            <ac:spMk id="3" creationId="{8F940D27-029B-C74A-95FD-2A0352D387FF}"/>
          </ac:spMkLst>
        </pc:spChg>
        <pc:spChg chg="mod">
          <ac:chgData name="Seth Petry-Johnson" userId="9311b3db184b81f9" providerId="LiveId" clId="{1DAEA76C-F132-4781-AF73-86F857767D9E}" dt="2022-12-28T16:07:19.787" v="34972" actId="6549"/>
          <ac:spMkLst>
            <pc:docMk/>
            <pc:sldMk cId="2461801113" sldId="350"/>
            <ac:spMk id="5" creationId="{C2F9FFED-F9E8-89B3-A693-7780347C585C}"/>
          </ac:spMkLst>
        </pc:spChg>
        <pc:spChg chg="mod">
          <ac:chgData name="Seth Petry-Johnson" userId="9311b3db184b81f9" providerId="LiveId" clId="{1DAEA76C-F132-4781-AF73-86F857767D9E}" dt="2022-12-19T20:56:39.928" v="411" actId="14100"/>
          <ac:spMkLst>
            <pc:docMk/>
            <pc:sldMk cId="2461801113" sldId="350"/>
            <ac:spMk id="14" creationId="{416AD8CA-4EB7-5967-97EF-DF5262549C70}"/>
          </ac:spMkLst>
        </pc:spChg>
        <pc:picChg chg="add mod">
          <ac:chgData name="Seth Petry-Johnson" userId="9311b3db184b81f9" providerId="LiveId" clId="{1DAEA76C-F132-4781-AF73-86F857767D9E}" dt="2022-12-19T21:12:50.908" v="907" actId="14826"/>
          <ac:picMkLst>
            <pc:docMk/>
            <pc:sldMk cId="2461801113" sldId="350"/>
            <ac:picMk id="6" creationId="{9E09718F-FE7B-F824-72BA-60A376BDF3BF}"/>
          </ac:picMkLst>
        </pc:picChg>
      </pc:sldChg>
      <pc:sldChg chg="addSp delSp modSp add mod modTransition modAnim modNotesTx">
        <pc:chgData name="Seth Petry-Johnson" userId="9311b3db184b81f9" providerId="LiveId" clId="{1DAEA76C-F132-4781-AF73-86F857767D9E}" dt="2022-12-28T15:57:29.737" v="34519" actId="20577"/>
        <pc:sldMkLst>
          <pc:docMk/>
          <pc:sldMk cId="3516217633" sldId="351"/>
        </pc:sldMkLst>
        <pc:spChg chg="del">
          <ac:chgData name="Seth Petry-Johnson" userId="9311b3db184b81f9" providerId="LiveId" clId="{1DAEA76C-F132-4781-AF73-86F857767D9E}" dt="2022-12-19T20:58:18.945" v="452" actId="478"/>
          <ac:spMkLst>
            <pc:docMk/>
            <pc:sldMk cId="3516217633" sldId="351"/>
            <ac:spMk id="3" creationId="{8F940D27-029B-C74A-95FD-2A0352D387FF}"/>
          </ac:spMkLst>
        </pc:spChg>
        <pc:spChg chg="del">
          <ac:chgData name="Seth Petry-Johnson" userId="9311b3db184b81f9" providerId="LiveId" clId="{1DAEA76C-F132-4781-AF73-86F857767D9E}" dt="2022-12-19T20:58:18.945" v="452" actId="478"/>
          <ac:spMkLst>
            <pc:docMk/>
            <pc:sldMk cId="3516217633" sldId="351"/>
            <ac:spMk id="5" creationId="{C2F9FFED-F9E8-89B3-A693-7780347C585C}"/>
          </ac:spMkLst>
        </pc:spChg>
        <pc:spChg chg="add del mod ord">
          <ac:chgData name="Seth Petry-Johnson" userId="9311b3db184b81f9" providerId="LiveId" clId="{1DAEA76C-F132-4781-AF73-86F857767D9E}" dt="2022-12-28T15:54:11.381" v="34144" actId="478"/>
          <ac:spMkLst>
            <pc:docMk/>
            <pc:sldMk cId="3516217633" sldId="351"/>
            <ac:spMk id="8" creationId="{CAA1679B-D70B-2B77-08E5-797A41931A7F}"/>
          </ac:spMkLst>
        </pc:spChg>
        <pc:spChg chg="add del mod">
          <ac:chgData name="Seth Petry-Johnson" userId="9311b3db184b81f9" providerId="LiveId" clId="{1DAEA76C-F132-4781-AF73-86F857767D9E}" dt="2022-12-28T15:54:16.306" v="34145" actId="478"/>
          <ac:spMkLst>
            <pc:docMk/>
            <pc:sldMk cId="3516217633" sldId="351"/>
            <ac:spMk id="10" creationId="{9A9185F2-AF20-57BF-3C6E-6B40E0B942CE}"/>
          </ac:spMkLst>
        </pc:spChg>
        <pc:spChg chg="add del mod">
          <ac:chgData name="Seth Petry-Johnson" userId="9311b3db184b81f9" providerId="LiveId" clId="{1DAEA76C-F132-4781-AF73-86F857767D9E}" dt="2022-12-28T15:54:17.738" v="34146" actId="478"/>
          <ac:spMkLst>
            <pc:docMk/>
            <pc:sldMk cId="3516217633" sldId="351"/>
            <ac:spMk id="11" creationId="{7526C6BA-441B-DF48-3B75-3079CDDD59E9}"/>
          </ac:spMkLst>
        </pc:spChg>
        <pc:spChg chg="add del mod">
          <ac:chgData name="Seth Petry-Johnson" userId="9311b3db184b81f9" providerId="LiveId" clId="{1DAEA76C-F132-4781-AF73-86F857767D9E}" dt="2022-12-19T21:05:45.587" v="685"/>
          <ac:spMkLst>
            <pc:docMk/>
            <pc:sldMk cId="3516217633" sldId="351"/>
            <ac:spMk id="12" creationId="{228B3D04-520A-7EAF-A241-7533524B6714}"/>
          </ac:spMkLst>
        </pc:spChg>
        <pc:spChg chg="del">
          <ac:chgData name="Seth Petry-Johnson" userId="9311b3db184b81f9" providerId="LiveId" clId="{1DAEA76C-F132-4781-AF73-86F857767D9E}" dt="2022-12-19T20:58:20.571" v="453" actId="478"/>
          <ac:spMkLst>
            <pc:docMk/>
            <pc:sldMk cId="3516217633" sldId="351"/>
            <ac:spMk id="14" creationId="{416AD8CA-4EB7-5967-97EF-DF5262549C70}"/>
          </ac:spMkLst>
        </pc:spChg>
        <pc:spChg chg="add del mod">
          <ac:chgData name="Seth Petry-Johnson" userId="9311b3db184b81f9" providerId="LiveId" clId="{1DAEA76C-F132-4781-AF73-86F857767D9E}" dt="2022-12-19T21:05:45.587" v="685"/>
          <ac:spMkLst>
            <pc:docMk/>
            <pc:sldMk cId="3516217633" sldId="351"/>
            <ac:spMk id="15" creationId="{8E9B3E81-E8CC-8FCA-F1D4-E5EEE2BCD8CD}"/>
          </ac:spMkLst>
        </pc:spChg>
        <pc:spChg chg="add mod">
          <ac:chgData name="Seth Petry-Johnson" userId="9311b3db184b81f9" providerId="LiveId" clId="{1DAEA76C-F132-4781-AF73-86F857767D9E}" dt="2022-12-28T15:55:00.986" v="34149" actId="962"/>
          <ac:spMkLst>
            <pc:docMk/>
            <pc:sldMk cId="3516217633" sldId="351"/>
            <ac:spMk id="17" creationId="{126B96F5-AEE0-2C4C-4B80-C139DC80F31D}"/>
          </ac:spMkLst>
        </pc:spChg>
        <pc:spChg chg="add mod">
          <ac:chgData name="Seth Petry-Johnson" userId="9311b3db184b81f9" providerId="LiveId" clId="{1DAEA76C-F132-4781-AF73-86F857767D9E}" dt="2022-12-28T15:54:07.049" v="34143" actId="962"/>
          <ac:spMkLst>
            <pc:docMk/>
            <pc:sldMk cId="3516217633" sldId="351"/>
            <ac:spMk id="18" creationId="{302EB782-FF93-CA4C-34B8-E7D3CBAC3C47}"/>
          </ac:spMkLst>
        </pc:spChg>
        <pc:spChg chg="add mod">
          <ac:chgData name="Seth Petry-Johnson" userId="9311b3db184b81f9" providerId="LiveId" clId="{1DAEA76C-F132-4781-AF73-86F857767D9E}" dt="2022-12-19T21:09:10.081" v="897" actId="14100"/>
          <ac:spMkLst>
            <pc:docMk/>
            <pc:sldMk cId="3516217633" sldId="351"/>
            <ac:spMk id="23" creationId="{62FF304D-E5B0-354B-3624-6D09BF2350D3}"/>
          </ac:spMkLst>
        </pc:spChg>
        <pc:picChg chg="add mod">
          <ac:chgData name="Seth Petry-Johnson" userId="9311b3db184b81f9" providerId="LiveId" clId="{1DAEA76C-F132-4781-AF73-86F857767D9E}" dt="2022-12-28T15:53:44.817" v="34141" actId="962"/>
          <ac:picMkLst>
            <pc:docMk/>
            <pc:sldMk cId="3516217633" sldId="351"/>
            <ac:picMk id="7" creationId="{3654393D-A61A-5CF3-F50A-69689DFF2146}"/>
          </ac:picMkLst>
        </pc:picChg>
        <pc:picChg chg="del mod">
          <ac:chgData name="Seth Petry-Johnson" userId="9311b3db184b81f9" providerId="LiveId" clId="{1DAEA76C-F132-4781-AF73-86F857767D9E}" dt="2022-12-28T15:53:38.841" v="34140" actId="478"/>
          <ac:picMkLst>
            <pc:docMk/>
            <pc:sldMk cId="3516217633" sldId="351"/>
            <ac:picMk id="26" creationId="{2DF39494-E38B-B4BD-1E24-5BECA902CF13}"/>
          </ac:picMkLst>
        </pc:picChg>
        <pc:picChg chg="add mod">
          <ac:chgData name="Seth Petry-Johnson" userId="9311b3db184b81f9" providerId="LiveId" clId="{1DAEA76C-F132-4781-AF73-86F857767D9E}" dt="2022-12-19T21:16:02.579" v="1020" actId="1076"/>
          <ac:picMkLst>
            <pc:docMk/>
            <pc:sldMk cId="3516217633" sldId="351"/>
            <ac:picMk id="29" creationId="{E0964296-FF9E-3E62-F75B-EE0FE54A0DFA}"/>
          </ac:picMkLst>
        </pc:picChg>
        <pc:cxnChg chg="add mod">
          <ac:chgData name="Seth Petry-Johnson" userId="9311b3db184b81f9" providerId="LiveId" clId="{1DAEA76C-F132-4781-AF73-86F857767D9E}" dt="2022-12-19T21:09:37.802" v="901" actId="14100"/>
          <ac:cxnSpMkLst>
            <pc:docMk/>
            <pc:sldMk cId="3516217633" sldId="351"/>
            <ac:cxnSpMk id="24" creationId="{4E819444-5154-56DC-C9FF-D55D3DA5A23E}"/>
          </ac:cxnSpMkLst>
        </pc:cxnChg>
      </pc:sldChg>
      <pc:sldChg chg="addSp delSp modSp add del mod modAnim modNotesTx">
        <pc:chgData name="Seth Petry-Johnson" userId="9311b3db184b81f9" providerId="LiveId" clId="{1DAEA76C-F132-4781-AF73-86F857767D9E}" dt="2022-12-28T19:16:54.593" v="47631" actId="47"/>
        <pc:sldMkLst>
          <pc:docMk/>
          <pc:sldMk cId="1658632474" sldId="352"/>
        </pc:sldMkLst>
        <pc:spChg chg="add mod">
          <ac:chgData name="Seth Petry-Johnson" userId="9311b3db184b81f9" providerId="LiveId" clId="{1DAEA76C-F132-4781-AF73-86F857767D9E}" dt="2022-12-28T18:39:13.735" v="43879" actId="1035"/>
          <ac:spMkLst>
            <pc:docMk/>
            <pc:sldMk cId="1658632474" sldId="352"/>
            <ac:spMk id="6" creationId="{0BA85D30-9076-D417-BDBA-16924EDABC2B}"/>
          </ac:spMkLst>
        </pc:spChg>
        <pc:spChg chg="del">
          <ac:chgData name="Seth Petry-Johnson" userId="9311b3db184b81f9" providerId="LiveId" clId="{1DAEA76C-F132-4781-AF73-86F857767D9E}" dt="2022-12-19T21:15:02.007" v="912" actId="478"/>
          <ac:spMkLst>
            <pc:docMk/>
            <pc:sldMk cId="1658632474" sldId="352"/>
            <ac:spMk id="8" creationId="{CAA1679B-D70B-2B77-08E5-797A41931A7F}"/>
          </ac:spMkLst>
        </pc:spChg>
        <pc:spChg chg="del">
          <ac:chgData name="Seth Petry-Johnson" userId="9311b3db184b81f9" providerId="LiveId" clId="{1DAEA76C-F132-4781-AF73-86F857767D9E}" dt="2022-12-19T21:15:02.648" v="913" actId="478"/>
          <ac:spMkLst>
            <pc:docMk/>
            <pc:sldMk cId="1658632474" sldId="352"/>
            <ac:spMk id="10" creationId="{9A9185F2-AF20-57BF-3C6E-6B40E0B942CE}"/>
          </ac:spMkLst>
        </pc:spChg>
        <pc:spChg chg="del">
          <ac:chgData name="Seth Petry-Johnson" userId="9311b3db184b81f9" providerId="LiveId" clId="{1DAEA76C-F132-4781-AF73-86F857767D9E}" dt="2022-12-19T21:15:03.752" v="914" actId="478"/>
          <ac:spMkLst>
            <pc:docMk/>
            <pc:sldMk cId="1658632474" sldId="352"/>
            <ac:spMk id="11" creationId="{7526C6BA-441B-DF48-3B75-3079CDDD59E9}"/>
          </ac:spMkLst>
        </pc:spChg>
        <pc:spChg chg="add mod">
          <ac:chgData name="Seth Petry-Johnson" userId="9311b3db184b81f9" providerId="LiveId" clId="{1DAEA76C-F132-4781-AF73-86F857767D9E}" dt="2022-12-28T18:39:33.829" v="43916" actId="20577"/>
          <ac:spMkLst>
            <pc:docMk/>
            <pc:sldMk cId="1658632474" sldId="352"/>
            <ac:spMk id="12" creationId="{968C0EE9-9A11-290D-DF52-0E5933C5D374}"/>
          </ac:spMkLst>
        </pc:spChg>
        <pc:spChg chg="add mod">
          <ac:chgData name="Seth Petry-Johnson" userId="9311b3db184b81f9" providerId="LiveId" clId="{1DAEA76C-F132-4781-AF73-86F857767D9E}" dt="2022-12-28T18:39:01.671" v="43832" actId="1036"/>
          <ac:spMkLst>
            <pc:docMk/>
            <pc:sldMk cId="1658632474" sldId="352"/>
            <ac:spMk id="14" creationId="{5632A505-8EE4-050B-220D-CAE0D110A6D0}"/>
          </ac:spMkLst>
        </pc:spChg>
        <pc:spChg chg="del mod">
          <ac:chgData name="Seth Petry-Johnson" userId="9311b3db184b81f9" providerId="LiveId" clId="{1DAEA76C-F132-4781-AF73-86F857767D9E}" dt="2022-12-28T17:14:09.280" v="42512" actId="478"/>
          <ac:spMkLst>
            <pc:docMk/>
            <pc:sldMk cId="1658632474" sldId="352"/>
            <ac:spMk id="17" creationId="{126B96F5-AEE0-2C4C-4B80-C139DC80F31D}"/>
          </ac:spMkLst>
        </pc:spChg>
        <pc:spChg chg="del mod">
          <ac:chgData name="Seth Petry-Johnson" userId="9311b3db184b81f9" providerId="LiveId" clId="{1DAEA76C-F132-4781-AF73-86F857767D9E}" dt="2022-12-28T17:14:08.720" v="42511" actId="478"/>
          <ac:spMkLst>
            <pc:docMk/>
            <pc:sldMk cId="1658632474" sldId="352"/>
            <ac:spMk id="18" creationId="{302EB782-FF93-CA4C-34B8-E7D3CBAC3C47}"/>
          </ac:spMkLst>
        </pc:spChg>
        <pc:spChg chg="del mod">
          <ac:chgData name="Seth Petry-Johnson" userId="9311b3db184b81f9" providerId="LiveId" clId="{1DAEA76C-F132-4781-AF73-86F857767D9E}" dt="2022-12-28T17:14:06.259" v="42509" actId="478"/>
          <ac:spMkLst>
            <pc:docMk/>
            <pc:sldMk cId="1658632474" sldId="352"/>
            <ac:spMk id="23" creationId="{62FF304D-E5B0-354B-3624-6D09BF2350D3}"/>
          </ac:spMkLst>
        </pc:spChg>
        <pc:picChg chg="add del mod">
          <ac:chgData name="Seth Petry-Johnson" userId="9311b3db184b81f9" providerId="LiveId" clId="{1DAEA76C-F132-4781-AF73-86F857767D9E}" dt="2022-12-28T18:40:31.895" v="43987"/>
          <ac:picMkLst>
            <pc:docMk/>
            <pc:sldMk cId="1658632474" sldId="352"/>
            <ac:picMk id="3" creationId="{89FC89C6-96E8-27D1-2A6C-1A92DE0E3201}"/>
          </ac:picMkLst>
        </pc:picChg>
        <pc:picChg chg="add mod">
          <ac:chgData name="Seth Petry-Johnson" userId="9311b3db184b81f9" providerId="LiveId" clId="{1DAEA76C-F132-4781-AF73-86F857767D9E}" dt="2022-12-28T18:43:28.052" v="43989" actId="14826"/>
          <ac:picMkLst>
            <pc:docMk/>
            <pc:sldMk cId="1658632474" sldId="352"/>
            <ac:picMk id="5" creationId="{6A1F69FE-A6AD-96B0-8AD9-46C5E38C3A90}"/>
          </ac:picMkLst>
        </pc:picChg>
        <pc:picChg chg="del mod">
          <ac:chgData name="Seth Petry-Johnson" userId="9311b3db184b81f9" providerId="LiveId" clId="{1DAEA76C-F132-4781-AF73-86F857767D9E}" dt="2022-12-28T17:13:55.088" v="42508" actId="478"/>
          <ac:picMkLst>
            <pc:docMk/>
            <pc:sldMk cId="1658632474" sldId="352"/>
            <ac:picMk id="7" creationId="{3654393D-A61A-5CF3-F50A-69689DFF2146}"/>
          </ac:picMkLst>
        </pc:picChg>
        <pc:picChg chg="del">
          <ac:chgData name="Seth Petry-Johnson" userId="9311b3db184b81f9" providerId="LiveId" clId="{1DAEA76C-F132-4781-AF73-86F857767D9E}" dt="2022-12-19T21:15:01.137" v="911" actId="478"/>
          <ac:picMkLst>
            <pc:docMk/>
            <pc:sldMk cId="1658632474" sldId="352"/>
            <ac:picMk id="26" creationId="{2DF39494-E38B-B4BD-1E24-5BECA902CF13}"/>
          </ac:picMkLst>
        </pc:picChg>
        <pc:cxnChg chg="del mod">
          <ac:chgData name="Seth Petry-Johnson" userId="9311b3db184b81f9" providerId="LiveId" clId="{1DAEA76C-F132-4781-AF73-86F857767D9E}" dt="2022-12-28T17:14:07.416" v="42510" actId="478"/>
          <ac:cxnSpMkLst>
            <pc:docMk/>
            <pc:sldMk cId="1658632474" sldId="352"/>
            <ac:cxnSpMk id="24" creationId="{4E819444-5154-56DC-C9FF-D55D3DA5A23E}"/>
          </ac:cxnSpMkLst>
        </pc:cxnChg>
      </pc:sldChg>
      <pc:sldChg chg="delSp modSp add del mod modTransition modAnim">
        <pc:chgData name="Seth Petry-Johnson" userId="9311b3db184b81f9" providerId="LiveId" clId="{1DAEA76C-F132-4781-AF73-86F857767D9E}" dt="2022-12-28T19:13:28.707" v="46968" actId="47"/>
        <pc:sldMkLst>
          <pc:docMk/>
          <pc:sldMk cId="3113690049" sldId="353"/>
        </pc:sldMkLst>
        <pc:spChg chg="mod">
          <ac:chgData name="Seth Petry-Johnson" userId="9311b3db184b81f9" providerId="LiveId" clId="{1DAEA76C-F132-4781-AF73-86F857767D9E}" dt="2022-12-19T21:19:29.831" v="1266" actId="1035"/>
          <ac:spMkLst>
            <pc:docMk/>
            <pc:sldMk cId="3113690049" sldId="353"/>
            <ac:spMk id="6" creationId="{0BA85D30-9076-D417-BDBA-16924EDABC2B}"/>
          </ac:spMkLst>
        </pc:spChg>
        <pc:spChg chg="mod">
          <ac:chgData name="Seth Petry-Johnson" userId="9311b3db184b81f9" providerId="LiveId" clId="{1DAEA76C-F132-4781-AF73-86F857767D9E}" dt="2022-12-19T21:20:39.264" v="1296" actId="113"/>
          <ac:spMkLst>
            <pc:docMk/>
            <pc:sldMk cId="3113690049" sldId="353"/>
            <ac:spMk id="12" creationId="{968C0EE9-9A11-290D-DF52-0E5933C5D374}"/>
          </ac:spMkLst>
        </pc:spChg>
        <pc:spChg chg="mod">
          <ac:chgData name="Seth Petry-Johnson" userId="9311b3db184b81f9" providerId="LiveId" clId="{1DAEA76C-F132-4781-AF73-86F857767D9E}" dt="2022-12-19T21:19:20.070" v="1254" actId="14100"/>
          <ac:spMkLst>
            <pc:docMk/>
            <pc:sldMk cId="3113690049" sldId="353"/>
            <ac:spMk id="14" creationId="{5632A505-8EE4-050B-220D-CAE0D110A6D0}"/>
          </ac:spMkLst>
        </pc:spChg>
        <pc:spChg chg="del">
          <ac:chgData name="Seth Petry-Johnson" userId="9311b3db184b81f9" providerId="LiveId" clId="{1DAEA76C-F132-4781-AF73-86F857767D9E}" dt="2022-12-19T21:18:55.615" v="1185" actId="478"/>
          <ac:spMkLst>
            <pc:docMk/>
            <pc:sldMk cId="3113690049" sldId="353"/>
            <ac:spMk id="17" creationId="{126B96F5-AEE0-2C4C-4B80-C139DC80F31D}"/>
          </ac:spMkLst>
        </pc:spChg>
        <pc:spChg chg="del mod">
          <ac:chgData name="Seth Petry-Johnson" userId="9311b3db184b81f9" providerId="LiveId" clId="{1DAEA76C-F132-4781-AF73-86F857767D9E}" dt="2022-12-19T21:18:56.774" v="1186" actId="478"/>
          <ac:spMkLst>
            <pc:docMk/>
            <pc:sldMk cId="3113690049" sldId="353"/>
            <ac:spMk id="18" creationId="{302EB782-FF93-CA4C-34B8-E7D3CBAC3C47}"/>
          </ac:spMkLst>
        </pc:spChg>
        <pc:spChg chg="del">
          <ac:chgData name="Seth Petry-Johnson" userId="9311b3db184b81f9" providerId="LiveId" clId="{1DAEA76C-F132-4781-AF73-86F857767D9E}" dt="2022-12-19T21:18:58.479" v="1188" actId="478"/>
          <ac:spMkLst>
            <pc:docMk/>
            <pc:sldMk cId="3113690049" sldId="353"/>
            <ac:spMk id="23" creationId="{62FF304D-E5B0-354B-3624-6D09BF2350D3}"/>
          </ac:spMkLst>
        </pc:spChg>
        <pc:picChg chg="del">
          <ac:chgData name="Seth Petry-Johnson" userId="9311b3db184b81f9" providerId="LiveId" clId="{1DAEA76C-F132-4781-AF73-86F857767D9E}" dt="2022-12-19T21:18:52.551" v="1183" actId="478"/>
          <ac:picMkLst>
            <pc:docMk/>
            <pc:sldMk cId="3113690049" sldId="353"/>
            <ac:picMk id="7" creationId="{3654393D-A61A-5CF3-F50A-69689DFF2146}"/>
          </ac:picMkLst>
        </pc:picChg>
        <pc:cxnChg chg="del">
          <ac:chgData name="Seth Petry-Johnson" userId="9311b3db184b81f9" providerId="LiveId" clId="{1DAEA76C-F132-4781-AF73-86F857767D9E}" dt="2022-12-19T21:18:57.742" v="1187" actId="478"/>
          <ac:cxnSpMkLst>
            <pc:docMk/>
            <pc:sldMk cId="3113690049" sldId="353"/>
            <ac:cxnSpMk id="24" creationId="{4E819444-5154-56DC-C9FF-D55D3DA5A23E}"/>
          </ac:cxnSpMkLst>
        </pc:cxnChg>
      </pc:sldChg>
      <pc:sldChg chg="modSp add del mod modAnim">
        <pc:chgData name="Seth Petry-Johnson" userId="9311b3db184b81f9" providerId="LiveId" clId="{1DAEA76C-F132-4781-AF73-86F857767D9E}" dt="2022-12-28T19:16:55.854" v="47632" actId="47"/>
        <pc:sldMkLst>
          <pc:docMk/>
          <pc:sldMk cId="3980542710" sldId="354"/>
        </pc:sldMkLst>
        <pc:spChg chg="mod">
          <ac:chgData name="Seth Petry-Johnson" userId="9311b3db184b81f9" providerId="LiveId" clId="{1DAEA76C-F132-4781-AF73-86F857767D9E}" dt="2022-12-19T21:21:31.766" v="1422" actId="1035"/>
          <ac:spMkLst>
            <pc:docMk/>
            <pc:sldMk cId="3980542710" sldId="354"/>
            <ac:spMk id="6" creationId="{0BA85D30-9076-D417-BDBA-16924EDABC2B}"/>
          </ac:spMkLst>
        </pc:spChg>
        <pc:spChg chg="mod">
          <ac:chgData name="Seth Petry-Johnson" userId="9311b3db184b81f9" providerId="LiveId" clId="{1DAEA76C-F132-4781-AF73-86F857767D9E}" dt="2022-12-19T21:21:41.038" v="1429" actId="20577"/>
          <ac:spMkLst>
            <pc:docMk/>
            <pc:sldMk cId="3980542710" sldId="354"/>
            <ac:spMk id="12" creationId="{968C0EE9-9A11-290D-DF52-0E5933C5D374}"/>
          </ac:spMkLst>
        </pc:spChg>
        <pc:spChg chg="mod">
          <ac:chgData name="Seth Petry-Johnson" userId="9311b3db184b81f9" providerId="LiveId" clId="{1DAEA76C-F132-4781-AF73-86F857767D9E}" dt="2022-12-19T21:21:24.043" v="1368" actId="14100"/>
          <ac:spMkLst>
            <pc:docMk/>
            <pc:sldMk cId="3980542710" sldId="354"/>
            <ac:spMk id="14" creationId="{5632A505-8EE4-050B-220D-CAE0D110A6D0}"/>
          </ac:spMkLst>
        </pc:spChg>
      </pc:sldChg>
      <pc:sldChg chg="addSp modSp add del modTransition modAnim">
        <pc:chgData name="Seth Petry-Johnson" userId="9311b3db184b81f9" providerId="LiveId" clId="{1DAEA76C-F132-4781-AF73-86F857767D9E}" dt="2022-12-28T19:22:04.902" v="48487" actId="47"/>
        <pc:sldMkLst>
          <pc:docMk/>
          <pc:sldMk cId="3199024242" sldId="355"/>
        </pc:sldMkLst>
        <pc:picChg chg="add mod">
          <ac:chgData name="Seth Petry-Johnson" userId="9311b3db184b81f9" providerId="LiveId" clId="{1DAEA76C-F132-4781-AF73-86F857767D9E}" dt="2022-12-19T21:56:11.147" v="1524" actId="1076"/>
          <ac:picMkLst>
            <pc:docMk/>
            <pc:sldMk cId="3199024242" sldId="355"/>
            <ac:picMk id="3" creationId="{85AC86C4-BCA9-D944-B0EB-CA8E4919904D}"/>
          </ac:picMkLst>
        </pc:picChg>
        <pc:picChg chg="add mod">
          <ac:chgData name="Seth Petry-Johnson" userId="9311b3db184b81f9" providerId="LiveId" clId="{1DAEA76C-F132-4781-AF73-86F857767D9E}" dt="2022-12-19T21:56:46.142" v="1553" actId="1037"/>
          <ac:picMkLst>
            <pc:docMk/>
            <pc:sldMk cId="3199024242" sldId="355"/>
            <ac:picMk id="4098" creationId="{B458B447-320E-46AB-2399-CC71653F1736}"/>
          </ac:picMkLst>
        </pc:picChg>
      </pc:sldChg>
      <pc:sldChg chg="addSp delSp modSp add del mod modTransition delAnim modAnim">
        <pc:chgData name="Seth Petry-Johnson" userId="9311b3db184b81f9" providerId="LiveId" clId="{1DAEA76C-F132-4781-AF73-86F857767D9E}" dt="2022-12-28T19:22:02.335" v="48486" actId="47"/>
        <pc:sldMkLst>
          <pc:docMk/>
          <pc:sldMk cId="2654750895" sldId="356"/>
        </pc:sldMkLst>
        <pc:spChg chg="add del mod ord">
          <ac:chgData name="Seth Petry-Johnson" userId="9311b3db184b81f9" providerId="LiveId" clId="{1DAEA76C-F132-4781-AF73-86F857767D9E}" dt="2022-12-21T02:01:46.820" v="2942" actId="478"/>
          <ac:spMkLst>
            <pc:docMk/>
            <pc:sldMk cId="2654750895" sldId="356"/>
            <ac:spMk id="3" creationId="{B2C61018-8AEF-0948-0179-517FFDD6A4E2}"/>
          </ac:spMkLst>
        </pc:spChg>
        <pc:spChg chg="add del mod ord">
          <ac:chgData name="Seth Petry-Johnson" userId="9311b3db184b81f9" providerId="LiveId" clId="{1DAEA76C-F132-4781-AF73-86F857767D9E}" dt="2022-12-21T02:01:45.836" v="2941" actId="478"/>
          <ac:spMkLst>
            <pc:docMk/>
            <pc:sldMk cId="2654750895" sldId="356"/>
            <ac:spMk id="7" creationId="{B5630413-2F28-B762-261E-2FC643B7B66D}"/>
          </ac:spMkLst>
        </pc:spChg>
        <pc:spChg chg="add mod ord">
          <ac:chgData name="Seth Petry-Johnson" userId="9311b3db184b81f9" providerId="LiveId" clId="{1DAEA76C-F132-4781-AF73-86F857767D9E}" dt="2022-12-21T02:01:49.667" v="2943" actId="13244"/>
          <ac:spMkLst>
            <pc:docMk/>
            <pc:sldMk cId="2654750895" sldId="356"/>
            <ac:spMk id="8" creationId="{7C5DAC14-9E3E-69F0-1CBC-54155CA6B6BD}"/>
          </ac:spMkLst>
        </pc:spChg>
        <pc:spChg chg="add mod ord">
          <ac:chgData name="Seth Petry-Johnson" userId="9311b3db184b81f9" providerId="LiveId" clId="{1DAEA76C-F132-4781-AF73-86F857767D9E}" dt="2022-12-21T02:01:49.667" v="2943" actId="13244"/>
          <ac:spMkLst>
            <pc:docMk/>
            <pc:sldMk cId="2654750895" sldId="356"/>
            <ac:spMk id="10" creationId="{DFEA16CF-B8C7-BD84-4C88-E229EE2A456B}"/>
          </ac:spMkLst>
        </pc:spChg>
        <pc:picChg chg="mod">
          <ac:chgData name="Seth Petry-Johnson" userId="9311b3db184b81f9" providerId="LiveId" clId="{1DAEA76C-F132-4781-AF73-86F857767D9E}" dt="2022-12-19T21:56:51.959" v="1554" actId="14100"/>
          <ac:picMkLst>
            <pc:docMk/>
            <pc:sldMk cId="2654750895" sldId="356"/>
            <ac:picMk id="4098" creationId="{B458B447-320E-46AB-2399-CC71653F1736}"/>
          </ac:picMkLst>
        </pc:picChg>
        <pc:picChg chg="add mod">
          <ac:chgData name="Seth Petry-Johnson" userId="9311b3db184b81f9" providerId="LiveId" clId="{1DAEA76C-F132-4781-AF73-86F857767D9E}" dt="2022-12-19T21:56:57.433" v="1582" actId="1038"/>
          <ac:picMkLst>
            <pc:docMk/>
            <pc:sldMk cId="2654750895" sldId="356"/>
            <ac:picMk id="6146" creationId="{640E3A2C-DAD0-1002-3016-DE3277399CB4}"/>
          </ac:picMkLst>
        </pc:picChg>
      </pc:sldChg>
      <pc:sldChg chg="addSp delSp modSp add mod modAnim modNotesTx">
        <pc:chgData name="Seth Petry-Johnson" userId="9311b3db184b81f9" providerId="LiveId" clId="{1DAEA76C-F132-4781-AF73-86F857767D9E}" dt="2022-12-28T19:30:50.262" v="49525" actId="20577"/>
        <pc:sldMkLst>
          <pc:docMk/>
          <pc:sldMk cId="530460796" sldId="357"/>
        </pc:sldMkLst>
        <pc:spChg chg="add mod ord">
          <ac:chgData name="Seth Petry-Johnson" userId="9311b3db184b81f9" providerId="LiveId" clId="{1DAEA76C-F132-4781-AF73-86F857767D9E}" dt="2022-12-21T02:01:26.505" v="2939" actId="1038"/>
          <ac:spMkLst>
            <pc:docMk/>
            <pc:sldMk cId="530460796" sldId="357"/>
            <ac:spMk id="3" creationId="{7BB33D92-16A4-FEB7-156C-485078911204}"/>
          </ac:spMkLst>
        </pc:spChg>
        <pc:spChg chg="del">
          <ac:chgData name="Seth Petry-Johnson" userId="9311b3db184b81f9" providerId="LiveId" clId="{1DAEA76C-F132-4781-AF73-86F857767D9E}" dt="2022-12-20T14:05:19.975" v="1590" actId="478"/>
          <ac:spMkLst>
            <pc:docMk/>
            <pc:sldMk cId="530460796" sldId="357"/>
            <ac:spMk id="6" creationId="{0BA85D30-9076-D417-BDBA-16924EDABC2B}"/>
          </ac:spMkLst>
        </pc:spChg>
        <pc:spChg chg="add mod ord">
          <ac:chgData name="Seth Petry-Johnson" userId="9311b3db184b81f9" providerId="LiveId" clId="{1DAEA76C-F132-4781-AF73-86F857767D9E}" dt="2022-12-21T02:00:21.415" v="2907" actId="1036"/>
          <ac:spMkLst>
            <pc:docMk/>
            <pc:sldMk cId="530460796" sldId="357"/>
            <ac:spMk id="6" creationId="{44E2398E-DBA4-BFD0-5C1E-92206848AF86}"/>
          </ac:spMkLst>
        </pc:spChg>
        <pc:spChg chg="add mod ord">
          <ac:chgData name="Seth Petry-Johnson" userId="9311b3db184b81f9" providerId="LiveId" clId="{1DAEA76C-F132-4781-AF73-86F857767D9E}" dt="2022-12-21T02:01:26.505" v="2939" actId="1038"/>
          <ac:spMkLst>
            <pc:docMk/>
            <pc:sldMk cId="530460796" sldId="357"/>
            <ac:spMk id="7" creationId="{19560771-1F60-1EC2-586C-DFC051586B71}"/>
          </ac:spMkLst>
        </pc:spChg>
        <pc:spChg chg="add mod ord">
          <ac:chgData name="Seth Petry-Johnson" userId="9311b3db184b81f9" providerId="LiveId" clId="{1DAEA76C-F132-4781-AF73-86F857767D9E}" dt="2022-12-21T02:00:21.415" v="2907" actId="1036"/>
          <ac:spMkLst>
            <pc:docMk/>
            <pc:sldMk cId="530460796" sldId="357"/>
            <ac:spMk id="8" creationId="{05E4A80B-5A39-DB6B-BF41-15971A55F779}"/>
          </ac:spMkLst>
        </pc:spChg>
        <pc:spChg chg="del">
          <ac:chgData name="Seth Petry-Johnson" userId="9311b3db184b81f9" providerId="LiveId" clId="{1DAEA76C-F132-4781-AF73-86F857767D9E}" dt="2022-12-20T14:05:20.943" v="1591" actId="478"/>
          <ac:spMkLst>
            <pc:docMk/>
            <pc:sldMk cId="530460796" sldId="357"/>
            <ac:spMk id="12" creationId="{968C0EE9-9A11-290D-DF52-0E5933C5D374}"/>
          </ac:spMkLst>
        </pc:spChg>
        <pc:spChg chg="del">
          <ac:chgData name="Seth Petry-Johnson" userId="9311b3db184b81f9" providerId="LiveId" clId="{1DAEA76C-F132-4781-AF73-86F857767D9E}" dt="2022-12-20T14:05:22.294" v="1592" actId="478"/>
          <ac:spMkLst>
            <pc:docMk/>
            <pc:sldMk cId="530460796" sldId="357"/>
            <ac:spMk id="14" creationId="{5632A505-8EE4-050B-220D-CAE0D110A6D0}"/>
          </ac:spMkLst>
        </pc:spChg>
        <pc:spChg chg="add del mod">
          <ac:chgData name="Seth Petry-Johnson" userId="9311b3db184b81f9" providerId="LiveId" clId="{1DAEA76C-F132-4781-AF73-86F857767D9E}" dt="2022-12-21T02:00:02.199" v="2837" actId="478"/>
          <ac:spMkLst>
            <pc:docMk/>
            <pc:sldMk cId="530460796" sldId="357"/>
            <ac:spMk id="15" creationId="{6F497A66-480F-FBFA-BD9F-86652AA70DE8}"/>
          </ac:spMkLst>
        </pc:spChg>
        <pc:spChg chg="add del mod">
          <ac:chgData name="Seth Petry-Johnson" userId="9311b3db184b81f9" providerId="LiveId" clId="{1DAEA76C-F132-4781-AF73-86F857767D9E}" dt="2022-12-21T01:59:59.400" v="2835" actId="478"/>
          <ac:spMkLst>
            <pc:docMk/>
            <pc:sldMk cId="530460796" sldId="357"/>
            <ac:spMk id="17" creationId="{587547CC-A019-A069-5D95-C8644FE1BDA2}"/>
          </ac:spMkLst>
        </pc:spChg>
        <pc:spChg chg="add del mod">
          <ac:chgData name="Seth Petry-Johnson" userId="9311b3db184b81f9" providerId="LiveId" clId="{1DAEA76C-F132-4781-AF73-86F857767D9E}" dt="2022-12-21T02:00:06.256" v="2840" actId="478"/>
          <ac:spMkLst>
            <pc:docMk/>
            <pc:sldMk cId="530460796" sldId="357"/>
            <ac:spMk id="18" creationId="{242FBD5C-445C-021D-2E35-6DDA38F6BA29}"/>
          </ac:spMkLst>
        </pc:spChg>
        <pc:spChg chg="add mod ord">
          <ac:chgData name="Seth Petry-Johnson" userId="9311b3db184b81f9" providerId="LiveId" clId="{1DAEA76C-F132-4781-AF73-86F857767D9E}" dt="2022-12-21T01:57:56.992" v="2765" actId="13244"/>
          <ac:spMkLst>
            <pc:docMk/>
            <pc:sldMk cId="530460796" sldId="357"/>
            <ac:spMk id="23" creationId="{1E728E9A-6F05-6400-A9D1-32EF7EB1706B}"/>
          </ac:spMkLst>
        </pc:spChg>
        <pc:spChg chg="add del mod ord">
          <ac:chgData name="Seth Petry-Johnson" userId="9311b3db184b81f9" providerId="LiveId" clId="{1DAEA76C-F132-4781-AF73-86F857767D9E}" dt="2022-12-21T02:16:34.709" v="3070" actId="478"/>
          <ac:spMkLst>
            <pc:docMk/>
            <pc:sldMk cId="530460796" sldId="357"/>
            <ac:spMk id="27" creationId="{FF05BC66-0E5C-8AB5-DB37-6158B11F06B6}"/>
          </ac:spMkLst>
        </pc:spChg>
        <pc:spChg chg="add del mod ord">
          <ac:chgData name="Seth Petry-Johnson" userId="9311b3db184b81f9" providerId="LiveId" clId="{1DAEA76C-F132-4781-AF73-86F857767D9E}" dt="2022-12-21T02:16:36.553" v="3071" actId="478"/>
          <ac:spMkLst>
            <pc:docMk/>
            <pc:sldMk cId="530460796" sldId="357"/>
            <ac:spMk id="28" creationId="{E39D725F-C020-5B79-2155-C791F195E021}"/>
          </ac:spMkLst>
        </pc:spChg>
        <pc:spChg chg="add del mod ord">
          <ac:chgData name="Seth Petry-Johnson" userId="9311b3db184b81f9" providerId="LiveId" clId="{1DAEA76C-F132-4781-AF73-86F857767D9E}" dt="2022-12-21T02:16:52.709" v="3078" actId="478"/>
          <ac:spMkLst>
            <pc:docMk/>
            <pc:sldMk cId="530460796" sldId="357"/>
            <ac:spMk id="29" creationId="{0EFC9625-063E-6858-6A1D-F0C75B8D89F6}"/>
          </ac:spMkLst>
        </pc:spChg>
        <pc:picChg chg="add mod ord">
          <ac:chgData name="Seth Petry-Johnson" userId="9311b3db184b81f9" providerId="LiveId" clId="{1DAEA76C-F132-4781-AF73-86F857767D9E}" dt="2022-12-21T02:00:21.415" v="2907" actId="1036"/>
          <ac:picMkLst>
            <pc:docMk/>
            <pc:sldMk cId="530460796" sldId="357"/>
            <ac:picMk id="5" creationId="{63C1D3F6-3542-714B-AEA5-F36FAA95924B}"/>
          </ac:picMkLst>
        </pc:picChg>
        <pc:picChg chg="del">
          <ac:chgData name="Seth Petry-Johnson" userId="9311b3db184b81f9" providerId="LiveId" clId="{1DAEA76C-F132-4781-AF73-86F857767D9E}" dt="2022-12-20T14:05:18.744" v="1589" actId="478"/>
          <ac:picMkLst>
            <pc:docMk/>
            <pc:sldMk cId="530460796" sldId="357"/>
            <ac:picMk id="5" creationId="{6A1F69FE-A6AD-96B0-8AD9-46C5E38C3A90}"/>
          </ac:picMkLst>
        </pc:picChg>
        <pc:picChg chg="add del mod ord">
          <ac:chgData name="Seth Petry-Johnson" userId="9311b3db184b81f9" providerId="LiveId" clId="{1DAEA76C-F132-4781-AF73-86F857767D9E}" dt="2022-12-20T14:17:02.341" v="2069" actId="478"/>
          <ac:picMkLst>
            <pc:docMk/>
            <pc:sldMk cId="530460796" sldId="357"/>
            <ac:picMk id="8" creationId="{CE8ABE03-6A44-ECAD-041C-726A73A5CA5B}"/>
          </ac:picMkLst>
        </pc:picChg>
        <pc:picChg chg="add mod ord">
          <ac:chgData name="Seth Petry-Johnson" userId="9311b3db184b81f9" providerId="LiveId" clId="{1DAEA76C-F132-4781-AF73-86F857767D9E}" dt="2022-12-20T14:17:08.583" v="2142" actId="13244"/>
          <ac:picMkLst>
            <pc:docMk/>
            <pc:sldMk cId="530460796" sldId="357"/>
            <ac:picMk id="10" creationId="{6DBDED44-B963-408E-C8DB-808F1EADB46C}"/>
          </ac:picMkLst>
        </pc:picChg>
        <pc:picChg chg="add mod">
          <ac:chgData name="Seth Petry-Johnson" userId="9311b3db184b81f9" providerId="LiveId" clId="{1DAEA76C-F132-4781-AF73-86F857767D9E}" dt="2022-12-28T19:27:11.044" v="48859" actId="1038"/>
          <ac:picMkLst>
            <pc:docMk/>
            <pc:sldMk cId="530460796" sldId="357"/>
            <ac:picMk id="11" creationId="{98237556-76F7-C7F8-9295-72C987AF6377}"/>
          </ac:picMkLst>
        </pc:picChg>
        <pc:picChg chg="add del mod">
          <ac:chgData name="Seth Petry-Johnson" userId="9311b3db184b81f9" providerId="LiveId" clId="{1DAEA76C-F132-4781-AF73-86F857767D9E}" dt="2022-12-21T02:00:02.577" v="2838" actId="478"/>
          <ac:picMkLst>
            <pc:docMk/>
            <pc:sldMk cId="530460796" sldId="357"/>
            <ac:picMk id="11" creationId="{9984A35B-F181-79D8-F941-461200B03620}"/>
          </ac:picMkLst>
        </pc:picChg>
        <pc:picChg chg="add mod">
          <ac:chgData name="Seth Petry-Johnson" userId="9311b3db184b81f9" providerId="LiveId" clId="{1DAEA76C-F132-4781-AF73-86F857767D9E}" dt="2022-12-28T19:27:15.396" v="48916" actId="1038"/>
          <ac:picMkLst>
            <pc:docMk/>
            <pc:sldMk cId="530460796" sldId="357"/>
            <ac:picMk id="12" creationId="{1DF3B45A-AF7E-DFAD-23F3-7FAE4C95F016}"/>
          </ac:picMkLst>
        </pc:picChg>
        <pc:picChg chg="add del mod">
          <ac:chgData name="Seth Petry-Johnson" userId="9311b3db184b81f9" providerId="LiveId" clId="{1DAEA76C-F132-4781-AF73-86F857767D9E}" dt="2022-12-21T01:59:59.926" v="2836" actId="478"/>
          <ac:picMkLst>
            <pc:docMk/>
            <pc:sldMk cId="530460796" sldId="357"/>
            <ac:picMk id="12" creationId="{D55265FC-5E04-75C0-5EF2-45E273992448}"/>
          </ac:picMkLst>
        </pc:picChg>
        <pc:picChg chg="add del mod">
          <ac:chgData name="Seth Petry-Johnson" userId="9311b3db184b81f9" providerId="LiveId" clId="{1DAEA76C-F132-4781-AF73-86F857767D9E}" dt="2022-12-21T02:00:05.270" v="2839" actId="478"/>
          <ac:picMkLst>
            <pc:docMk/>
            <pc:sldMk cId="530460796" sldId="357"/>
            <ac:picMk id="14" creationId="{EDCA46C3-A841-77AD-9294-3ACA87581B1D}"/>
          </ac:picMkLst>
        </pc:picChg>
        <pc:picChg chg="add del mod ord">
          <ac:chgData name="Seth Petry-Johnson" userId="9311b3db184b81f9" providerId="LiveId" clId="{1DAEA76C-F132-4781-AF73-86F857767D9E}" dt="2022-12-21T02:16:33.894" v="3069" actId="478"/>
          <ac:picMkLst>
            <pc:docMk/>
            <pc:sldMk cId="530460796" sldId="357"/>
            <ac:picMk id="24" creationId="{4F1FF190-970E-8A46-450B-D9C0845F8E61}"/>
          </ac:picMkLst>
        </pc:picChg>
        <pc:picChg chg="add del mod ord">
          <ac:chgData name="Seth Petry-Johnson" userId="9311b3db184b81f9" providerId="LiveId" clId="{1DAEA76C-F132-4781-AF73-86F857767D9E}" dt="2022-12-21T02:16:37.246" v="3072" actId="478"/>
          <ac:picMkLst>
            <pc:docMk/>
            <pc:sldMk cId="530460796" sldId="357"/>
            <ac:picMk id="25" creationId="{1EA76FE4-3BA9-A395-BBA7-F70D4C4028DD}"/>
          </ac:picMkLst>
        </pc:picChg>
        <pc:picChg chg="add del mod ord">
          <ac:chgData name="Seth Petry-Johnson" userId="9311b3db184b81f9" providerId="LiveId" clId="{1DAEA76C-F132-4781-AF73-86F857767D9E}" dt="2022-12-21T02:16:51.471" v="3077" actId="478"/>
          <ac:picMkLst>
            <pc:docMk/>
            <pc:sldMk cId="530460796" sldId="357"/>
            <ac:picMk id="26" creationId="{DE35981D-3A83-8D5D-C225-8E3BAA6A7B3B}"/>
          </ac:picMkLst>
        </pc:picChg>
        <pc:picChg chg="add del mod">
          <ac:chgData name="Seth Petry-Johnson" userId="9311b3db184b81f9" providerId="LiveId" clId="{1DAEA76C-F132-4781-AF73-86F857767D9E}" dt="2022-12-21T02:17:04.215" v="3123" actId="478"/>
          <ac:picMkLst>
            <pc:docMk/>
            <pc:sldMk cId="530460796" sldId="357"/>
            <ac:picMk id="31" creationId="{2DAAE9C9-FEF6-DA42-6079-753609889D3E}"/>
          </ac:picMkLst>
        </pc:picChg>
        <pc:picChg chg="add mod ord">
          <ac:chgData name="Seth Petry-Johnson" userId="9311b3db184b81f9" providerId="LiveId" clId="{1DAEA76C-F132-4781-AF73-86F857767D9E}" dt="2022-12-21T02:17:15.903" v="3183" actId="13244"/>
          <ac:picMkLst>
            <pc:docMk/>
            <pc:sldMk cId="530460796" sldId="357"/>
            <ac:picMk id="32" creationId="{9B7F5AF4-2BD1-0316-C972-D2E7C07C2DE1}"/>
          </ac:picMkLst>
        </pc:picChg>
        <pc:picChg chg="del mod">
          <ac:chgData name="Seth Petry-Johnson" userId="9311b3db184b81f9" providerId="LiveId" clId="{1DAEA76C-F132-4781-AF73-86F857767D9E}" dt="2022-12-28T19:26:53.295" v="48790" actId="478"/>
          <ac:picMkLst>
            <pc:docMk/>
            <pc:sldMk cId="530460796" sldId="357"/>
            <ac:picMk id="4098" creationId="{B458B447-320E-46AB-2399-CC71653F1736}"/>
          </ac:picMkLst>
        </pc:picChg>
        <pc:picChg chg="del mod">
          <ac:chgData name="Seth Petry-Johnson" userId="9311b3db184b81f9" providerId="LiveId" clId="{1DAEA76C-F132-4781-AF73-86F857767D9E}" dt="2022-12-28T19:26:50.414" v="48789" actId="478"/>
          <ac:picMkLst>
            <pc:docMk/>
            <pc:sldMk cId="530460796" sldId="357"/>
            <ac:picMk id="6146" creationId="{640E3A2C-DAD0-1002-3016-DE3277399CB4}"/>
          </ac:picMkLst>
        </pc:picChg>
      </pc:sldChg>
      <pc:sldChg chg="addSp delSp modSp add del mod modAnim">
        <pc:chgData name="Seth Petry-Johnson" userId="9311b3db184b81f9" providerId="LiveId" clId="{1DAEA76C-F132-4781-AF73-86F857767D9E}" dt="2022-12-21T02:27:13.086" v="3716" actId="47"/>
        <pc:sldMkLst>
          <pc:docMk/>
          <pc:sldMk cId="335684493" sldId="358"/>
        </pc:sldMkLst>
        <pc:spChg chg="mod">
          <ac:chgData name="Seth Petry-Johnson" userId="9311b3db184b81f9" providerId="LiveId" clId="{1DAEA76C-F132-4781-AF73-86F857767D9E}" dt="2022-12-20T14:16:29.711" v="2068" actId="1036"/>
          <ac:spMkLst>
            <pc:docMk/>
            <pc:sldMk cId="335684493" sldId="358"/>
            <ac:spMk id="3" creationId="{7BB33D92-16A4-FEB7-156C-485078911204}"/>
          </ac:spMkLst>
        </pc:spChg>
        <pc:spChg chg="add mod ord">
          <ac:chgData name="Seth Petry-Johnson" userId="9311b3db184b81f9" providerId="LiveId" clId="{1DAEA76C-F132-4781-AF73-86F857767D9E}" dt="2022-12-20T15:13:48.285" v="2265" actId="1076"/>
          <ac:spMkLst>
            <pc:docMk/>
            <pc:sldMk cId="335684493" sldId="358"/>
            <ac:spMk id="6" creationId="{C5A5B615-F29F-D6F9-A8E8-9045E9217912}"/>
          </ac:spMkLst>
        </pc:spChg>
        <pc:spChg chg="mod">
          <ac:chgData name="Seth Petry-Johnson" userId="9311b3db184b81f9" providerId="LiveId" clId="{1DAEA76C-F132-4781-AF73-86F857767D9E}" dt="2022-12-20T14:16:29.711" v="2068" actId="1036"/>
          <ac:spMkLst>
            <pc:docMk/>
            <pc:sldMk cId="335684493" sldId="358"/>
            <ac:spMk id="7" creationId="{19560771-1F60-1EC2-586C-DFC051586B71}"/>
          </ac:spMkLst>
        </pc:spChg>
        <pc:spChg chg="add mod ord">
          <ac:chgData name="Seth Petry-Johnson" userId="9311b3db184b81f9" providerId="LiveId" clId="{1DAEA76C-F132-4781-AF73-86F857767D9E}" dt="2022-12-20T14:21:13.074" v="2254" actId="13244"/>
          <ac:spMkLst>
            <pc:docMk/>
            <pc:sldMk cId="335684493" sldId="358"/>
            <ac:spMk id="8" creationId="{977D6A36-DD29-F92E-7DD5-383F003CDCF0}"/>
          </ac:spMkLst>
        </pc:spChg>
        <pc:spChg chg="add del mod">
          <ac:chgData name="Seth Petry-Johnson" userId="9311b3db184b81f9" providerId="LiveId" clId="{1DAEA76C-F132-4781-AF73-86F857767D9E}" dt="2022-12-21T02:26:45.984" v="3681"/>
          <ac:spMkLst>
            <pc:docMk/>
            <pc:sldMk cId="335684493" sldId="358"/>
            <ac:spMk id="10" creationId="{A9A6CFC9-978C-57B3-C217-E7C3B9D2BE47}"/>
          </ac:spMkLst>
        </pc:spChg>
        <pc:picChg chg="add mod ord">
          <ac:chgData name="Seth Petry-Johnson" userId="9311b3db184b81f9" providerId="LiveId" clId="{1DAEA76C-F132-4781-AF73-86F857767D9E}" dt="2022-12-20T14:15:59.588" v="1951" actId="13244"/>
          <ac:picMkLst>
            <pc:docMk/>
            <pc:sldMk cId="335684493" sldId="358"/>
            <ac:picMk id="5" creationId="{C95EC405-AA76-0092-FFFD-6F465838EBFF}"/>
          </ac:picMkLst>
        </pc:picChg>
        <pc:picChg chg="del">
          <ac:chgData name="Seth Petry-Johnson" userId="9311b3db184b81f9" providerId="LiveId" clId="{1DAEA76C-F132-4781-AF73-86F857767D9E}" dt="2022-12-20T14:15:10.607" v="1886" actId="478"/>
          <ac:picMkLst>
            <pc:docMk/>
            <pc:sldMk cId="335684493" sldId="358"/>
            <ac:picMk id="4098" creationId="{B458B447-320E-46AB-2399-CC71653F1736}"/>
          </ac:picMkLst>
        </pc:picChg>
        <pc:picChg chg="del">
          <ac:chgData name="Seth Petry-Johnson" userId="9311b3db184b81f9" providerId="LiveId" clId="{1DAEA76C-F132-4781-AF73-86F857767D9E}" dt="2022-12-20T14:15:09.510" v="1885" actId="478"/>
          <ac:picMkLst>
            <pc:docMk/>
            <pc:sldMk cId="335684493" sldId="358"/>
            <ac:picMk id="6146" creationId="{640E3A2C-DAD0-1002-3016-DE3277399CB4}"/>
          </ac:picMkLst>
        </pc:picChg>
      </pc:sldChg>
      <pc:sldChg chg="addSp delSp modSp add del mod modAnim">
        <pc:chgData name="Seth Petry-Johnson" userId="9311b3db184b81f9" providerId="LiveId" clId="{1DAEA76C-F132-4781-AF73-86F857767D9E}" dt="2022-12-21T02:27:17.423" v="3718" actId="47"/>
        <pc:sldMkLst>
          <pc:docMk/>
          <pc:sldMk cId="2976837144" sldId="359"/>
        </pc:sldMkLst>
        <pc:spChg chg="del">
          <ac:chgData name="Seth Petry-Johnson" userId="9311b3db184b81f9" providerId="LiveId" clId="{1DAEA76C-F132-4781-AF73-86F857767D9E}" dt="2022-12-20T14:18:29.646" v="2173" actId="478"/>
          <ac:spMkLst>
            <pc:docMk/>
            <pc:sldMk cId="2976837144" sldId="359"/>
            <ac:spMk id="3" creationId="{7BB33D92-16A4-FEB7-156C-485078911204}"/>
          </ac:spMkLst>
        </pc:spChg>
        <pc:spChg chg="del mod">
          <ac:chgData name="Seth Petry-Johnson" userId="9311b3db184b81f9" providerId="LiveId" clId="{1DAEA76C-F132-4781-AF73-86F857767D9E}" dt="2022-12-20T15:13:53.824" v="2266" actId="478"/>
          <ac:spMkLst>
            <pc:docMk/>
            <pc:sldMk cId="2976837144" sldId="359"/>
            <ac:spMk id="6" creationId="{C5A5B615-F29F-D6F9-A8E8-9045E9217912}"/>
          </ac:spMkLst>
        </pc:spChg>
        <pc:spChg chg="del">
          <ac:chgData name="Seth Petry-Johnson" userId="9311b3db184b81f9" providerId="LiveId" clId="{1DAEA76C-F132-4781-AF73-86F857767D9E}" dt="2022-12-20T14:18:33.742" v="2174" actId="478"/>
          <ac:spMkLst>
            <pc:docMk/>
            <pc:sldMk cId="2976837144" sldId="359"/>
            <ac:spMk id="7" creationId="{19560771-1F60-1EC2-586C-DFC051586B71}"/>
          </ac:spMkLst>
        </pc:spChg>
        <pc:spChg chg="add mod ord">
          <ac:chgData name="Seth Petry-Johnson" userId="9311b3db184b81f9" providerId="LiveId" clId="{1DAEA76C-F132-4781-AF73-86F857767D9E}" dt="2022-12-20T14:20:58.992" v="2252" actId="2085"/>
          <ac:spMkLst>
            <pc:docMk/>
            <pc:sldMk cId="2976837144" sldId="359"/>
            <ac:spMk id="8" creationId="{135597B0-31DB-C517-26DA-49A71CB3F04B}"/>
          </ac:spMkLst>
        </pc:spChg>
        <pc:spChg chg="add mod ord">
          <ac:chgData name="Seth Petry-Johnson" userId="9311b3db184b81f9" providerId="LiveId" clId="{1DAEA76C-F132-4781-AF73-86F857767D9E}" dt="2022-12-20T14:22:08.973" v="2262" actId="13244"/>
          <ac:spMkLst>
            <pc:docMk/>
            <pc:sldMk cId="2976837144" sldId="359"/>
            <ac:spMk id="10" creationId="{EC8BBD47-1B7D-368C-FBB1-6B56BCA17C32}"/>
          </ac:spMkLst>
        </pc:spChg>
        <pc:spChg chg="add mod ord">
          <ac:chgData name="Seth Petry-Johnson" userId="9311b3db184b81f9" providerId="LiveId" clId="{1DAEA76C-F132-4781-AF73-86F857767D9E}" dt="2022-12-20T15:14:04.516" v="2269" actId="13244"/>
          <ac:spMkLst>
            <pc:docMk/>
            <pc:sldMk cId="2976837144" sldId="359"/>
            <ac:spMk id="11" creationId="{07FFD940-ACF3-1F8B-9B8B-42FD78E61003}"/>
          </ac:spMkLst>
        </pc:spChg>
        <pc:picChg chg="mod">
          <ac:chgData name="Seth Petry-Johnson" userId="9311b3db184b81f9" providerId="LiveId" clId="{1DAEA76C-F132-4781-AF73-86F857767D9E}" dt="2022-12-20T14:19:50.931" v="2244" actId="14100"/>
          <ac:picMkLst>
            <pc:docMk/>
            <pc:sldMk cId="2976837144" sldId="359"/>
            <ac:picMk id="5" creationId="{C95EC405-AA76-0092-FFFD-6F465838EBFF}"/>
          </ac:picMkLst>
        </pc:picChg>
      </pc:sldChg>
      <pc:sldChg chg="add del">
        <pc:chgData name="Seth Petry-Johnson" userId="9311b3db184b81f9" providerId="LiveId" clId="{1DAEA76C-F132-4781-AF73-86F857767D9E}" dt="2022-12-21T02:27:16.278" v="3717" actId="47"/>
        <pc:sldMkLst>
          <pc:docMk/>
          <pc:sldMk cId="248190298" sldId="360"/>
        </pc:sldMkLst>
      </pc:sldChg>
      <pc:sldChg chg="addSp delSp modSp add mod modTransition modAnim modNotesTx">
        <pc:chgData name="Seth Petry-Johnson" userId="9311b3db184b81f9" providerId="LiveId" clId="{1DAEA76C-F132-4781-AF73-86F857767D9E}" dt="2022-12-28T22:46:14.676" v="50056" actId="20577"/>
        <pc:sldMkLst>
          <pc:docMk/>
          <pc:sldMk cId="3318490081" sldId="361"/>
        </pc:sldMkLst>
        <pc:spChg chg="del mod">
          <ac:chgData name="Seth Petry-Johnson" userId="9311b3db184b81f9" providerId="LiveId" clId="{1DAEA76C-F132-4781-AF73-86F857767D9E}" dt="2022-12-21T01:57:12.458" v="2758" actId="478"/>
          <ac:spMkLst>
            <pc:docMk/>
            <pc:sldMk cId="3318490081" sldId="361"/>
            <ac:spMk id="2" creationId="{2C284493-B104-E611-9825-37B772FA00D2}"/>
          </ac:spMkLst>
        </pc:spChg>
        <pc:spChg chg="del mod">
          <ac:chgData name="Seth Petry-Johnson" userId="9311b3db184b81f9" providerId="LiveId" clId="{1DAEA76C-F132-4781-AF73-86F857767D9E}" dt="2022-12-21T01:57:07.963" v="2755" actId="478"/>
          <ac:spMkLst>
            <pc:docMk/>
            <pc:sldMk cId="3318490081" sldId="361"/>
            <ac:spMk id="3" creationId="{7BB33D92-16A4-FEB7-156C-485078911204}"/>
          </ac:spMkLst>
        </pc:spChg>
        <pc:spChg chg="del mod">
          <ac:chgData name="Seth Petry-Johnson" userId="9311b3db184b81f9" providerId="LiveId" clId="{1DAEA76C-F132-4781-AF73-86F857767D9E}" dt="2022-12-21T01:57:13.743" v="2759" actId="478"/>
          <ac:spMkLst>
            <pc:docMk/>
            <pc:sldMk cId="3318490081" sldId="361"/>
            <ac:spMk id="4" creationId="{2283EE67-3B3A-15C0-2CA9-7C97C7E848BF}"/>
          </ac:spMkLst>
        </pc:spChg>
        <pc:spChg chg="add mod ord">
          <ac:chgData name="Seth Petry-Johnson" userId="9311b3db184b81f9" providerId="LiveId" clId="{1DAEA76C-F132-4781-AF73-86F857767D9E}" dt="2022-12-21T01:45:33.382" v="2460" actId="13244"/>
          <ac:spMkLst>
            <pc:docMk/>
            <pc:sldMk cId="3318490081" sldId="361"/>
            <ac:spMk id="6" creationId="{E49D4FB7-3C11-7DA0-4875-BDA1DB41C035}"/>
          </ac:spMkLst>
        </pc:spChg>
        <pc:spChg chg="del mod">
          <ac:chgData name="Seth Petry-Johnson" userId="9311b3db184b81f9" providerId="LiveId" clId="{1DAEA76C-F132-4781-AF73-86F857767D9E}" dt="2022-12-21T01:57:09.395" v="2756" actId="478"/>
          <ac:spMkLst>
            <pc:docMk/>
            <pc:sldMk cId="3318490081" sldId="361"/>
            <ac:spMk id="7" creationId="{19560771-1F60-1EC2-586C-DFC051586B71}"/>
          </ac:spMkLst>
        </pc:spChg>
        <pc:spChg chg="add mod ord">
          <ac:chgData name="Seth Petry-Johnson" userId="9311b3db184b81f9" providerId="LiveId" clId="{1DAEA76C-F132-4781-AF73-86F857767D9E}" dt="2022-12-21T01:45:33.382" v="2460" actId="13244"/>
          <ac:spMkLst>
            <pc:docMk/>
            <pc:sldMk cId="3318490081" sldId="361"/>
            <ac:spMk id="8" creationId="{2C7782B2-9D00-EBCC-A73E-CF00244D60C5}"/>
          </ac:spMkLst>
        </pc:spChg>
        <pc:spChg chg="add del mod ord">
          <ac:chgData name="Seth Petry-Johnson" userId="9311b3db184b81f9" providerId="LiveId" clId="{1DAEA76C-F132-4781-AF73-86F857767D9E}" dt="2022-12-21T02:12:32.821" v="3052" actId="478"/>
          <ac:spMkLst>
            <pc:docMk/>
            <pc:sldMk cId="3318490081" sldId="361"/>
            <ac:spMk id="23" creationId="{CD8688AD-6DB1-45D0-2E90-BF66E639724A}"/>
          </ac:spMkLst>
        </pc:spChg>
        <pc:spChg chg="add del mod ord">
          <ac:chgData name="Seth Petry-Johnson" userId="9311b3db184b81f9" providerId="LiveId" clId="{1DAEA76C-F132-4781-AF73-86F857767D9E}" dt="2022-12-21T02:12:35.293" v="3054" actId="478"/>
          <ac:spMkLst>
            <pc:docMk/>
            <pc:sldMk cId="3318490081" sldId="361"/>
            <ac:spMk id="24" creationId="{7FE3D24B-E817-42C7-492F-B387CC6AD22B}"/>
          </ac:spMkLst>
        </pc:spChg>
        <pc:spChg chg="add del mod ord">
          <ac:chgData name="Seth Petry-Johnson" userId="9311b3db184b81f9" providerId="LiveId" clId="{1DAEA76C-F132-4781-AF73-86F857767D9E}" dt="2022-12-21T02:12:36.246" v="3055" actId="478"/>
          <ac:spMkLst>
            <pc:docMk/>
            <pc:sldMk cId="3318490081" sldId="361"/>
            <ac:spMk id="25" creationId="{42223302-0CB9-9F0C-1075-5D14B3831FF0}"/>
          </ac:spMkLst>
        </pc:spChg>
        <pc:spChg chg="add mod ord">
          <ac:chgData name="Seth Petry-Johnson" userId="9311b3db184b81f9" providerId="LiveId" clId="{1DAEA76C-F132-4781-AF73-86F857767D9E}" dt="2022-12-21T01:58:27.644" v="2768" actId="13244"/>
          <ac:spMkLst>
            <pc:docMk/>
            <pc:sldMk cId="3318490081" sldId="361"/>
            <ac:spMk id="26" creationId="{15066B4C-C6EF-EFFC-001A-411465BBB5D6}"/>
          </ac:spMkLst>
        </pc:spChg>
        <pc:spChg chg="add del mod ord">
          <ac:chgData name="Seth Petry-Johnson" userId="9311b3db184b81f9" providerId="LiveId" clId="{1DAEA76C-F132-4781-AF73-86F857767D9E}" dt="2022-12-21T02:01:58.713" v="2944" actId="478"/>
          <ac:spMkLst>
            <pc:docMk/>
            <pc:sldMk cId="3318490081" sldId="361"/>
            <ac:spMk id="27" creationId="{93A4B152-8948-1DAE-79C4-361667712E63}"/>
          </ac:spMkLst>
        </pc:spChg>
        <pc:spChg chg="add del mod ord">
          <ac:chgData name="Seth Petry-Johnson" userId="9311b3db184b81f9" providerId="LiveId" clId="{1DAEA76C-F132-4781-AF73-86F857767D9E}" dt="2022-12-21T02:01:58.713" v="2944" actId="478"/>
          <ac:spMkLst>
            <pc:docMk/>
            <pc:sldMk cId="3318490081" sldId="361"/>
            <ac:spMk id="28" creationId="{EED3143C-3373-FE6A-0B4D-DBAF27CC65F8}"/>
          </ac:spMkLst>
        </pc:spChg>
        <pc:spChg chg="add mod ord">
          <ac:chgData name="Seth Petry-Johnson" userId="9311b3db184b81f9" providerId="LiveId" clId="{1DAEA76C-F132-4781-AF73-86F857767D9E}" dt="2022-12-21T01:59:29.689" v="2834" actId="13244"/>
          <ac:spMkLst>
            <pc:docMk/>
            <pc:sldMk cId="3318490081" sldId="361"/>
            <ac:spMk id="29" creationId="{5A99629D-697B-9148-6390-4E3C20EBB223}"/>
          </ac:spMkLst>
        </pc:spChg>
        <pc:spChg chg="add mod ord">
          <ac:chgData name="Seth Petry-Johnson" userId="9311b3db184b81f9" providerId="LiveId" clId="{1DAEA76C-F132-4781-AF73-86F857767D9E}" dt="2022-12-21T01:59:29.689" v="2834" actId="13244"/>
          <ac:spMkLst>
            <pc:docMk/>
            <pc:sldMk cId="3318490081" sldId="361"/>
            <ac:spMk id="31" creationId="{DD2A7881-E21A-ED3D-46E7-AF4B84DB7406}"/>
          </ac:spMkLst>
        </pc:spChg>
        <pc:spChg chg="add mod ord">
          <ac:chgData name="Seth Petry-Johnson" userId="9311b3db184b81f9" providerId="LiveId" clId="{1DAEA76C-F132-4781-AF73-86F857767D9E}" dt="2022-12-21T02:02:09.253" v="3029" actId="13244"/>
          <ac:spMkLst>
            <pc:docMk/>
            <pc:sldMk cId="3318490081" sldId="361"/>
            <ac:spMk id="32" creationId="{410C2BB6-CF8B-B4ED-FE50-96A0850248CD}"/>
          </ac:spMkLst>
        </pc:spChg>
        <pc:spChg chg="add mod ord">
          <ac:chgData name="Seth Petry-Johnson" userId="9311b3db184b81f9" providerId="LiveId" clId="{1DAEA76C-F132-4781-AF73-86F857767D9E}" dt="2022-12-21T02:02:09.253" v="3029" actId="13244"/>
          <ac:spMkLst>
            <pc:docMk/>
            <pc:sldMk cId="3318490081" sldId="361"/>
            <ac:spMk id="33" creationId="{565047C0-087E-8C96-D3AC-2C92B991AF77}"/>
          </ac:spMkLst>
        </pc:spChg>
        <pc:spChg chg="add mod">
          <ac:chgData name="Seth Petry-Johnson" userId="9311b3db184b81f9" providerId="LiveId" clId="{1DAEA76C-F132-4781-AF73-86F857767D9E}" dt="2022-12-21T02:17:43.644" v="3189" actId="14100"/>
          <ac:spMkLst>
            <pc:docMk/>
            <pc:sldMk cId="3318490081" sldId="361"/>
            <ac:spMk id="38" creationId="{EEFC1A11-4937-1423-4698-E875CAB9E63D}"/>
          </ac:spMkLst>
        </pc:spChg>
        <pc:picChg chg="add mod ord">
          <ac:chgData name="Seth Petry-Johnson" userId="9311b3db184b81f9" providerId="LiveId" clId="{1DAEA76C-F132-4781-AF73-86F857767D9E}" dt="2022-12-21T01:45:33.382" v="2460" actId="13244"/>
          <ac:picMkLst>
            <pc:docMk/>
            <pc:sldMk cId="3318490081" sldId="361"/>
            <ac:picMk id="5" creationId="{6D6DC138-50C3-1A89-46BF-C19577A45412}"/>
          </ac:picMkLst>
        </pc:picChg>
        <pc:picChg chg="del">
          <ac:chgData name="Seth Petry-Johnson" userId="9311b3db184b81f9" providerId="LiveId" clId="{1DAEA76C-F132-4781-AF73-86F857767D9E}" dt="2022-12-21T01:35:52.099" v="2272" actId="478"/>
          <ac:picMkLst>
            <pc:docMk/>
            <pc:sldMk cId="3318490081" sldId="361"/>
            <ac:picMk id="10" creationId="{6DBDED44-B963-408E-C8DB-808F1EADB46C}"/>
          </ac:picMkLst>
        </pc:picChg>
        <pc:picChg chg="add del mod ord">
          <ac:chgData name="Seth Petry-Johnson" userId="9311b3db184b81f9" providerId="LiveId" clId="{1DAEA76C-F132-4781-AF73-86F857767D9E}" dt="2022-12-21T02:12:31.167" v="3051" actId="478"/>
          <ac:picMkLst>
            <pc:docMk/>
            <pc:sldMk cId="3318490081" sldId="361"/>
            <ac:picMk id="12" creationId="{25B94EE0-537A-00C0-049B-11C95D70B4EE}"/>
          </ac:picMkLst>
        </pc:picChg>
        <pc:picChg chg="del mod">
          <ac:chgData name="Seth Petry-Johnson" userId="9311b3db184b81f9" providerId="LiveId" clId="{1DAEA76C-F132-4781-AF73-86F857767D9E}" dt="2022-12-21T01:57:11.048" v="2757" actId="478"/>
          <ac:picMkLst>
            <pc:docMk/>
            <pc:sldMk cId="3318490081" sldId="361"/>
            <ac:picMk id="13" creationId="{579E243C-89BF-675A-D9BD-CD49D0AA5460}"/>
          </ac:picMkLst>
        </pc:picChg>
        <pc:picChg chg="add del mod ord">
          <ac:chgData name="Seth Petry-Johnson" userId="9311b3db184b81f9" providerId="LiveId" clId="{1DAEA76C-F132-4781-AF73-86F857767D9E}" dt="2022-12-21T02:12:34.071" v="3053" actId="478"/>
          <ac:picMkLst>
            <pc:docMk/>
            <pc:sldMk cId="3318490081" sldId="361"/>
            <ac:picMk id="15" creationId="{84839A0A-E48B-8731-F84F-01CA8299F688}"/>
          </ac:picMkLst>
        </pc:picChg>
        <pc:picChg chg="add del mod ord">
          <ac:chgData name="Seth Petry-Johnson" userId="9311b3db184b81f9" providerId="LiveId" clId="{1DAEA76C-F132-4781-AF73-86F857767D9E}" dt="2022-12-21T02:12:37.341" v="3056" actId="478"/>
          <ac:picMkLst>
            <pc:docMk/>
            <pc:sldMk cId="3318490081" sldId="361"/>
            <ac:picMk id="18" creationId="{73F5DB07-67F1-E8BD-2063-757F7075CE56}"/>
          </ac:picMkLst>
        </pc:picChg>
        <pc:picChg chg="add mod ord">
          <ac:chgData name="Seth Petry-Johnson" userId="9311b3db184b81f9" providerId="LiveId" clId="{1DAEA76C-F132-4781-AF73-86F857767D9E}" dt="2022-12-21T01:59:29.689" v="2834" actId="13244"/>
          <ac:picMkLst>
            <pc:docMk/>
            <pc:sldMk cId="3318490081" sldId="361"/>
            <ac:picMk id="30" creationId="{68274F70-98EB-46D5-6A9F-77AADE468398}"/>
          </ac:picMkLst>
        </pc:picChg>
        <pc:picChg chg="add del mod">
          <ac:chgData name="Seth Petry-Johnson" userId="9311b3db184b81f9" providerId="LiveId" clId="{1DAEA76C-F132-4781-AF73-86F857767D9E}" dt="2022-12-21T02:16:03.501" v="3062" actId="478"/>
          <ac:picMkLst>
            <pc:docMk/>
            <pc:sldMk cId="3318490081" sldId="361"/>
            <ac:picMk id="35" creationId="{81FF0731-06D8-0C33-370D-EA5FBC6C24F1}"/>
          </ac:picMkLst>
        </pc:picChg>
        <pc:picChg chg="add mod ord">
          <ac:chgData name="Seth Petry-Johnson" userId="9311b3db184b81f9" providerId="LiveId" clId="{1DAEA76C-F132-4781-AF73-86F857767D9E}" dt="2022-12-21T02:16:28.984" v="3068" actId="13244"/>
          <ac:picMkLst>
            <pc:docMk/>
            <pc:sldMk cId="3318490081" sldId="361"/>
            <ac:picMk id="37" creationId="{246E4426-81BA-E8D0-6604-2079C4C19F75}"/>
          </ac:picMkLst>
        </pc:picChg>
        <pc:picChg chg="add mod ord">
          <ac:chgData name="Seth Petry-Johnson" userId="9311b3db184b81f9" providerId="LiveId" clId="{1DAEA76C-F132-4781-AF73-86F857767D9E}" dt="2022-12-21T02:23:19.314" v="3510" actId="13244"/>
          <ac:picMkLst>
            <pc:docMk/>
            <pc:sldMk cId="3318490081" sldId="361"/>
            <ac:picMk id="39" creationId="{49FF8821-F64A-8AAC-CDC8-CFD59ADA109B}"/>
          </ac:picMkLst>
        </pc:picChg>
        <pc:picChg chg="del">
          <ac:chgData name="Seth Petry-Johnson" userId="9311b3db184b81f9" providerId="LiveId" clId="{1DAEA76C-F132-4781-AF73-86F857767D9E}" dt="2022-12-21T01:36:04.804" v="2381" actId="478"/>
          <ac:picMkLst>
            <pc:docMk/>
            <pc:sldMk cId="3318490081" sldId="361"/>
            <ac:picMk id="4098" creationId="{B458B447-320E-46AB-2399-CC71653F1736}"/>
          </ac:picMkLst>
        </pc:picChg>
        <pc:picChg chg="del">
          <ac:chgData name="Seth Petry-Johnson" userId="9311b3db184b81f9" providerId="LiveId" clId="{1DAEA76C-F132-4781-AF73-86F857767D9E}" dt="2022-12-21T01:36:05.930" v="2382" actId="478"/>
          <ac:picMkLst>
            <pc:docMk/>
            <pc:sldMk cId="3318490081" sldId="361"/>
            <ac:picMk id="6146" creationId="{640E3A2C-DAD0-1002-3016-DE3277399CB4}"/>
          </ac:picMkLst>
        </pc:picChg>
      </pc:sldChg>
      <pc:sldChg chg="delSp modSp add del mod modTransition">
        <pc:chgData name="Seth Petry-Johnson" userId="9311b3db184b81f9" providerId="LiveId" clId="{1DAEA76C-F132-4781-AF73-86F857767D9E}" dt="2022-12-21T02:16:45.857" v="3075" actId="47"/>
        <pc:sldMkLst>
          <pc:docMk/>
          <pc:sldMk cId="2729421551" sldId="362"/>
        </pc:sldMkLst>
        <pc:spChg chg="del">
          <ac:chgData name="Seth Petry-Johnson" userId="9311b3db184b81f9" providerId="LiveId" clId="{1DAEA76C-F132-4781-AF73-86F857767D9E}" dt="2022-12-21T02:04:44.286" v="3039" actId="478"/>
          <ac:spMkLst>
            <pc:docMk/>
            <pc:sldMk cId="2729421551" sldId="362"/>
            <ac:spMk id="29" creationId="{5A99629D-697B-9148-6390-4E3C20EBB223}"/>
          </ac:spMkLst>
        </pc:spChg>
        <pc:spChg chg="del">
          <ac:chgData name="Seth Petry-Johnson" userId="9311b3db184b81f9" providerId="LiveId" clId="{1DAEA76C-F132-4781-AF73-86F857767D9E}" dt="2022-12-21T02:04:45.008" v="3040" actId="478"/>
          <ac:spMkLst>
            <pc:docMk/>
            <pc:sldMk cId="2729421551" sldId="362"/>
            <ac:spMk id="31" creationId="{DD2A7881-E21A-ED3D-46E7-AF4B84DB7406}"/>
          </ac:spMkLst>
        </pc:spChg>
        <pc:spChg chg="del">
          <ac:chgData name="Seth Petry-Johnson" userId="9311b3db184b81f9" providerId="LiveId" clId="{1DAEA76C-F132-4781-AF73-86F857767D9E}" dt="2022-12-21T02:04:46.912" v="3042" actId="478"/>
          <ac:spMkLst>
            <pc:docMk/>
            <pc:sldMk cId="2729421551" sldId="362"/>
            <ac:spMk id="32" creationId="{410C2BB6-CF8B-B4ED-FE50-96A0850248CD}"/>
          </ac:spMkLst>
        </pc:spChg>
        <pc:spChg chg="del">
          <ac:chgData name="Seth Petry-Johnson" userId="9311b3db184b81f9" providerId="LiveId" clId="{1DAEA76C-F132-4781-AF73-86F857767D9E}" dt="2022-12-21T02:04:48.664" v="3043" actId="478"/>
          <ac:spMkLst>
            <pc:docMk/>
            <pc:sldMk cId="2729421551" sldId="362"/>
            <ac:spMk id="33" creationId="{565047C0-087E-8C96-D3AC-2C92B991AF77}"/>
          </ac:spMkLst>
        </pc:spChg>
        <pc:picChg chg="mod">
          <ac:chgData name="Seth Petry-Johnson" userId="9311b3db184b81f9" providerId="LiveId" clId="{1DAEA76C-F132-4781-AF73-86F857767D9E}" dt="2022-12-21T02:05:05.077" v="3044"/>
          <ac:picMkLst>
            <pc:docMk/>
            <pc:sldMk cId="2729421551" sldId="362"/>
            <ac:picMk id="12" creationId="{25B94EE0-537A-00C0-049B-11C95D70B4EE}"/>
          </ac:picMkLst>
        </pc:picChg>
        <pc:picChg chg="del">
          <ac:chgData name="Seth Petry-Johnson" userId="9311b3db184b81f9" providerId="LiveId" clId="{1DAEA76C-F132-4781-AF73-86F857767D9E}" dt="2022-12-21T02:04:45.653" v="3041" actId="478"/>
          <ac:picMkLst>
            <pc:docMk/>
            <pc:sldMk cId="2729421551" sldId="362"/>
            <ac:picMk id="30" creationId="{68274F70-98EB-46D5-6A9F-77AADE468398}"/>
          </ac:picMkLst>
        </pc:picChg>
      </pc:sldChg>
      <pc:sldChg chg="modSp add del">
        <pc:chgData name="Seth Petry-Johnson" userId="9311b3db184b81f9" providerId="LiveId" clId="{1DAEA76C-F132-4781-AF73-86F857767D9E}" dt="2022-12-21T02:16:46.904" v="3076" actId="47"/>
        <pc:sldMkLst>
          <pc:docMk/>
          <pc:sldMk cId="13060958" sldId="363"/>
        </pc:sldMkLst>
        <pc:picChg chg="mod">
          <ac:chgData name="Seth Petry-Johnson" userId="9311b3db184b81f9" providerId="LiveId" clId="{1DAEA76C-F132-4781-AF73-86F857767D9E}" dt="2022-12-21T02:05:21.651" v="3047"/>
          <ac:picMkLst>
            <pc:docMk/>
            <pc:sldMk cId="13060958" sldId="363"/>
            <ac:picMk id="15" creationId="{84839A0A-E48B-8731-F84F-01CA8299F688}"/>
          </ac:picMkLst>
        </pc:picChg>
      </pc:sldChg>
      <pc:sldChg chg="modSp add mod modShow">
        <pc:chgData name="Seth Petry-Johnson" userId="9311b3db184b81f9" providerId="LiveId" clId="{1DAEA76C-F132-4781-AF73-86F857767D9E}" dt="2022-12-28T22:46:37.180" v="50057" actId="729"/>
        <pc:sldMkLst>
          <pc:docMk/>
          <pc:sldMk cId="2430083133" sldId="364"/>
        </pc:sldMkLst>
        <pc:picChg chg="mod">
          <ac:chgData name="Seth Petry-Johnson" userId="9311b3db184b81f9" providerId="LiveId" clId="{1DAEA76C-F132-4781-AF73-86F857767D9E}" dt="2022-12-21T02:05:30.532" v="3049"/>
          <ac:picMkLst>
            <pc:docMk/>
            <pc:sldMk cId="2430083133" sldId="364"/>
            <ac:picMk id="18" creationId="{73F5DB07-67F1-E8BD-2063-757F7075CE56}"/>
          </ac:picMkLst>
        </pc:picChg>
      </pc:sldChg>
      <pc:sldChg chg="addSp delSp modSp add mod ord modTransition delAnim modNotesTx">
        <pc:chgData name="Seth Petry-Johnson" userId="9311b3db184b81f9" providerId="LiveId" clId="{1DAEA76C-F132-4781-AF73-86F857767D9E}" dt="2022-12-29T14:51:01.710" v="50452" actId="20577"/>
        <pc:sldMkLst>
          <pc:docMk/>
          <pc:sldMk cId="976434627" sldId="365"/>
        </pc:sldMkLst>
        <pc:spChg chg="mod">
          <ac:chgData name="Seth Petry-Johnson" userId="9311b3db184b81f9" providerId="LiveId" clId="{1DAEA76C-F132-4781-AF73-86F857767D9E}" dt="2022-12-21T02:21:45.292" v="3265" actId="1036"/>
          <ac:spMkLst>
            <pc:docMk/>
            <pc:sldMk cId="976434627" sldId="365"/>
            <ac:spMk id="6" creationId="{E49D4FB7-3C11-7DA0-4875-BDA1DB41C035}"/>
          </ac:spMkLst>
        </pc:spChg>
        <pc:spChg chg="mod">
          <ac:chgData name="Seth Petry-Johnson" userId="9311b3db184b81f9" providerId="LiveId" clId="{1DAEA76C-F132-4781-AF73-86F857767D9E}" dt="2022-12-21T02:21:45.292" v="3265" actId="1036"/>
          <ac:spMkLst>
            <pc:docMk/>
            <pc:sldMk cId="976434627" sldId="365"/>
            <ac:spMk id="8" creationId="{2C7782B2-9D00-EBCC-A73E-CF00244D60C5}"/>
          </ac:spMkLst>
        </pc:spChg>
        <pc:spChg chg="mod">
          <ac:chgData name="Seth Petry-Johnson" userId="9311b3db184b81f9" providerId="LiveId" clId="{1DAEA76C-F132-4781-AF73-86F857767D9E}" dt="2022-12-21T02:21:26.037" v="3230" actId="20577"/>
          <ac:spMkLst>
            <pc:docMk/>
            <pc:sldMk cId="976434627" sldId="365"/>
            <ac:spMk id="9" creationId="{8750CEE0-1B81-D653-C27C-888E6304A43E}"/>
          </ac:spMkLst>
        </pc:spChg>
        <pc:spChg chg="del">
          <ac:chgData name="Seth Petry-Johnson" userId="9311b3db184b81f9" providerId="LiveId" clId="{1DAEA76C-F132-4781-AF73-86F857767D9E}" dt="2022-12-21T02:21:59.821" v="3328" actId="478"/>
          <ac:spMkLst>
            <pc:docMk/>
            <pc:sldMk cId="976434627" sldId="365"/>
            <ac:spMk id="29" creationId="{5A99629D-697B-9148-6390-4E3C20EBB223}"/>
          </ac:spMkLst>
        </pc:spChg>
        <pc:spChg chg="del">
          <ac:chgData name="Seth Petry-Johnson" userId="9311b3db184b81f9" providerId="LiveId" clId="{1DAEA76C-F132-4781-AF73-86F857767D9E}" dt="2022-12-21T02:22:01.419" v="3329" actId="478"/>
          <ac:spMkLst>
            <pc:docMk/>
            <pc:sldMk cId="976434627" sldId="365"/>
            <ac:spMk id="31" creationId="{DD2A7881-E21A-ED3D-46E7-AF4B84DB7406}"/>
          </ac:spMkLst>
        </pc:spChg>
        <pc:spChg chg="del">
          <ac:chgData name="Seth Petry-Johnson" userId="9311b3db184b81f9" providerId="LiveId" clId="{1DAEA76C-F132-4781-AF73-86F857767D9E}" dt="2022-12-21T02:21:35.253" v="3232" actId="478"/>
          <ac:spMkLst>
            <pc:docMk/>
            <pc:sldMk cId="976434627" sldId="365"/>
            <ac:spMk id="32" creationId="{410C2BB6-CF8B-B4ED-FE50-96A0850248CD}"/>
          </ac:spMkLst>
        </pc:spChg>
        <pc:spChg chg="del">
          <ac:chgData name="Seth Petry-Johnson" userId="9311b3db184b81f9" providerId="LiveId" clId="{1DAEA76C-F132-4781-AF73-86F857767D9E}" dt="2022-12-21T02:21:33.748" v="3231" actId="478"/>
          <ac:spMkLst>
            <pc:docMk/>
            <pc:sldMk cId="976434627" sldId="365"/>
            <ac:spMk id="33" creationId="{565047C0-087E-8C96-D3AC-2C92B991AF77}"/>
          </ac:spMkLst>
        </pc:spChg>
        <pc:spChg chg="del">
          <ac:chgData name="Seth Petry-Johnson" userId="9311b3db184b81f9" providerId="LiveId" clId="{1DAEA76C-F132-4781-AF73-86F857767D9E}" dt="2022-12-21T02:21:15.913" v="3198" actId="478"/>
          <ac:spMkLst>
            <pc:docMk/>
            <pc:sldMk cId="976434627" sldId="365"/>
            <ac:spMk id="38" creationId="{EEFC1A11-4937-1423-4698-E875CAB9E63D}"/>
          </ac:spMkLst>
        </pc:spChg>
        <pc:picChg chg="add mod ord">
          <ac:chgData name="Seth Petry-Johnson" userId="9311b3db184b81f9" providerId="LiveId" clId="{1DAEA76C-F132-4781-AF73-86F857767D9E}" dt="2022-12-21T02:28:07.703" v="3725" actId="1076"/>
          <ac:picMkLst>
            <pc:docMk/>
            <pc:sldMk cId="976434627" sldId="365"/>
            <ac:picMk id="2" creationId="{ACC60FB7-93E9-5E75-0703-BBF778A5B473}"/>
          </ac:picMkLst>
        </pc:picChg>
        <pc:picChg chg="mod">
          <ac:chgData name="Seth Petry-Johnson" userId="9311b3db184b81f9" providerId="LiveId" clId="{1DAEA76C-F132-4781-AF73-86F857767D9E}" dt="2022-12-21T02:22:30.800" v="3465" actId="1036"/>
          <ac:picMkLst>
            <pc:docMk/>
            <pc:sldMk cId="976434627" sldId="365"/>
            <ac:picMk id="5" creationId="{6D6DC138-50C3-1A89-46BF-C19577A45412}"/>
          </ac:picMkLst>
        </pc:picChg>
        <pc:picChg chg="mod">
          <ac:chgData name="Seth Petry-Johnson" userId="9311b3db184b81f9" providerId="LiveId" clId="{1DAEA76C-F132-4781-AF73-86F857767D9E}" dt="2022-12-21T02:23:27.516" v="3511" actId="962"/>
          <ac:picMkLst>
            <pc:docMk/>
            <pc:sldMk cId="976434627" sldId="365"/>
            <ac:picMk id="30" creationId="{68274F70-98EB-46D5-6A9F-77AADE468398}"/>
          </ac:picMkLst>
        </pc:picChg>
        <pc:picChg chg="mod">
          <ac:chgData name="Seth Petry-Johnson" userId="9311b3db184b81f9" providerId="LiveId" clId="{1DAEA76C-F132-4781-AF73-86F857767D9E}" dt="2022-12-21T02:21:51.321" v="3327" actId="1036"/>
          <ac:picMkLst>
            <pc:docMk/>
            <pc:sldMk cId="976434627" sldId="365"/>
            <ac:picMk id="37" creationId="{246E4426-81BA-E8D0-6604-2079C4C19F75}"/>
          </ac:picMkLst>
        </pc:picChg>
      </pc:sldChg>
      <pc:sldChg chg="add del">
        <pc:chgData name="Seth Petry-Johnson" userId="9311b3db184b81f9" providerId="LiveId" clId="{1DAEA76C-F132-4781-AF73-86F857767D9E}" dt="2022-12-21T02:16:44.825" v="3074" actId="47"/>
        <pc:sldMkLst>
          <pc:docMk/>
          <pc:sldMk cId="3170638447" sldId="365"/>
        </pc:sldMkLst>
      </pc:sldChg>
      <pc:sldChg chg="addSp delSp modSp add mod modTransition modAnim modNotesTx">
        <pc:chgData name="Seth Petry-Johnson" userId="9311b3db184b81f9" providerId="LiveId" clId="{1DAEA76C-F132-4781-AF73-86F857767D9E}" dt="2022-12-29T14:52:46.066" v="50647" actId="20577"/>
        <pc:sldMkLst>
          <pc:docMk/>
          <pc:sldMk cId="683368534" sldId="366"/>
        </pc:sldMkLst>
        <pc:spChg chg="add mod ord">
          <ac:chgData name="Seth Petry-Johnson" userId="9311b3db184b81f9" providerId="LiveId" clId="{1DAEA76C-F132-4781-AF73-86F857767D9E}" dt="2022-12-21T02:24:52.580" v="3521" actId="13244"/>
          <ac:spMkLst>
            <pc:docMk/>
            <pc:sldMk cId="683368534" sldId="366"/>
            <ac:spMk id="3" creationId="{82CFC472-62D9-4901-9B54-BDC3E9C5F01E}"/>
          </ac:spMkLst>
        </pc:spChg>
        <pc:spChg chg="add mod">
          <ac:chgData name="Seth Petry-Johnson" userId="9311b3db184b81f9" providerId="LiveId" clId="{1DAEA76C-F132-4781-AF73-86F857767D9E}" dt="2022-12-29T14:51:34.227" v="50456" actId="1035"/>
          <ac:spMkLst>
            <pc:docMk/>
            <pc:sldMk cId="683368534" sldId="366"/>
            <ac:spMk id="4" creationId="{E1B97FC1-5A0C-B42D-B669-F64F29BBD06F}"/>
          </ac:spMkLst>
        </pc:spChg>
        <pc:spChg chg="del">
          <ac:chgData name="Seth Petry-Johnson" userId="9311b3db184b81f9" providerId="LiveId" clId="{1DAEA76C-F132-4781-AF73-86F857767D9E}" dt="2022-12-21T02:24:17.779" v="3515" actId="478"/>
          <ac:spMkLst>
            <pc:docMk/>
            <pc:sldMk cId="683368534" sldId="366"/>
            <ac:spMk id="6" creationId="{E49D4FB7-3C11-7DA0-4875-BDA1DB41C035}"/>
          </ac:spMkLst>
        </pc:spChg>
        <pc:spChg chg="del">
          <ac:chgData name="Seth Petry-Johnson" userId="9311b3db184b81f9" providerId="LiveId" clId="{1DAEA76C-F132-4781-AF73-86F857767D9E}" dt="2022-12-21T02:24:19.055" v="3516" actId="478"/>
          <ac:spMkLst>
            <pc:docMk/>
            <pc:sldMk cId="683368534" sldId="366"/>
            <ac:spMk id="8" creationId="{2C7782B2-9D00-EBCC-A73E-CF00244D60C5}"/>
          </ac:spMkLst>
        </pc:spChg>
        <pc:picChg chg="add mod ord">
          <ac:chgData name="Seth Petry-Johnson" userId="9311b3db184b81f9" providerId="LiveId" clId="{1DAEA76C-F132-4781-AF73-86F857767D9E}" dt="2022-12-21T02:24:49.635" v="3520" actId="13244"/>
          <ac:picMkLst>
            <pc:docMk/>
            <pc:sldMk cId="683368534" sldId="366"/>
            <ac:picMk id="2" creationId="{C9128715-EB88-B054-B5B3-F901D12E9241}"/>
          </ac:picMkLst>
        </pc:picChg>
        <pc:picChg chg="del">
          <ac:chgData name="Seth Petry-Johnson" userId="9311b3db184b81f9" providerId="LiveId" clId="{1DAEA76C-F132-4781-AF73-86F857767D9E}" dt="2022-12-21T02:24:19.694" v="3517" actId="478"/>
          <ac:picMkLst>
            <pc:docMk/>
            <pc:sldMk cId="683368534" sldId="366"/>
            <ac:picMk id="37" creationId="{246E4426-81BA-E8D0-6604-2079C4C19F75}"/>
          </ac:picMkLst>
        </pc:picChg>
      </pc:sldChg>
      <pc:sldChg chg="addSp delSp modSp add mod modTransition modAnim modNotesTx">
        <pc:chgData name="Seth Petry-Johnson" userId="9311b3db184b81f9" providerId="LiveId" clId="{1DAEA76C-F132-4781-AF73-86F857767D9E}" dt="2022-12-29T14:55:01.660" v="51120" actId="20577"/>
        <pc:sldMkLst>
          <pc:docMk/>
          <pc:sldMk cId="1318025198" sldId="367"/>
        </pc:sldMkLst>
        <pc:spChg chg="add mod">
          <ac:chgData name="Seth Petry-Johnson" userId="9311b3db184b81f9" providerId="LiveId" clId="{1DAEA76C-F132-4781-AF73-86F857767D9E}" dt="2022-12-21T02:26:53.419" v="3714" actId="1037"/>
          <ac:spMkLst>
            <pc:docMk/>
            <pc:sldMk cId="1318025198" sldId="367"/>
            <ac:spMk id="4" creationId="{96E0DBCE-DC4B-F1CC-C8F7-BF0D3A80A35C}"/>
          </ac:spMkLst>
        </pc:spChg>
        <pc:spChg chg="add mod ord">
          <ac:chgData name="Seth Petry-Johnson" userId="9311b3db184b81f9" providerId="LiveId" clId="{1DAEA76C-F132-4781-AF73-86F857767D9E}" dt="2022-12-22T02:42:14.183" v="5121" actId="13244"/>
          <ac:spMkLst>
            <pc:docMk/>
            <pc:sldMk cId="1318025198" sldId="367"/>
            <ac:spMk id="8" creationId="{37EC03E1-74AE-FEF8-A4F8-6BC415E75E40}"/>
          </ac:spMkLst>
        </pc:spChg>
        <pc:spChg chg="add mod ord">
          <ac:chgData name="Seth Petry-Johnson" userId="9311b3db184b81f9" providerId="LiveId" clId="{1DAEA76C-F132-4781-AF73-86F857767D9E}" dt="2022-12-22T02:43:10.336" v="5217" actId="1036"/>
          <ac:spMkLst>
            <pc:docMk/>
            <pc:sldMk cId="1318025198" sldId="367"/>
            <ac:spMk id="11" creationId="{2436D2B1-DDF2-7D10-0F76-3BE149C0A8E3}"/>
          </ac:spMkLst>
        </pc:spChg>
        <pc:spChg chg="add mod ord">
          <ac:chgData name="Seth Petry-Johnson" userId="9311b3db184b81f9" providerId="LiveId" clId="{1DAEA76C-F132-4781-AF73-86F857767D9E}" dt="2022-12-22T02:43:15.168" v="5243" actId="1035"/>
          <ac:spMkLst>
            <pc:docMk/>
            <pc:sldMk cId="1318025198" sldId="367"/>
            <ac:spMk id="13" creationId="{E7D69D20-5CA8-A6BA-FDDB-DA0F4C8860D3}"/>
          </ac:spMkLst>
        </pc:spChg>
        <pc:spChg chg="add mod ord">
          <ac:chgData name="Seth Petry-Johnson" userId="9311b3db184b81f9" providerId="LiveId" clId="{1DAEA76C-F132-4781-AF73-86F857767D9E}" dt="2022-12-22T02:43:20.608" v="5280" actId="1036"/>
          <ac:spMkLst>
            <pc:docMk/>
            <pc:sldMk cId="1318025198" sldId="367"/>
            <ac:spMk id="15" creationId="{11D0B0A2-DB87-AA97-B7C6-CCF63DEB13F4}"/>
          </ac:spMkLst>
        </pc:spChg>
        <pc:picChg chg="mod">
          <ac:chgData name="Seth Petry-Johnson" userId="9311b3db184b81f9" providerId="LiveId" clId="{1DAEA76C-F132-4781-AF73-86F857767D9E}" dt="2022-12-21T02:26:34.049" v="3679" actId="14100"/>
          <ac:picMkLst>
            <pc:docMk/>
            <pc:sldMk cId="1318025198" sldId="367"/>
            <ac:picMk id="2" creationId="{C9128715-EB88-B054-B5B3-F901D12E9241}"/>
          </ac:picMkLst>
        </pc:picChg>
        <pc:picChg chg="add del mod ord">
          <ac:chgData name="Seth Petry-Johnson" userId="9311b3db184b81f9" providerId="LiveId" clId="{1DAEA76C-F132-4781-AF73-86F857767D9E}" dt="2022-12-22T02:43:02.375" v="5199" actId="478"/>
          <ac:picMkLst>
            <pc:docMk/>
            <pc:sldMk cId="1318025198" sldId="367"/>
            <ac:picMk id="6" creationId="{902C2EF1-4516-53BA-A72A-410799BEA361}"/>
          </ac:picMkLst>
        </pc:picChg>
        <pc:picChg chg="add mod ord">
          <ac:chgData name="Seth Petry-Johnson" userId="9311b3db184b81f9" providerId="LiveId" clId="{1DAEA76C-F132-4781-AF73-86F857767D9E}" dt="2022-12-22T02:42:14.183" v="5121" actId="13244"/>
          <ac:picMkLst>
            <pc:docMk/>
            <pc:sldMk cId="1318025198" sldId="367"/>
            <ac:picMk id="7" creationId="{651B3CD3-0E48-589C-CF46-48BEF5621503}"/>
          </ac:picMkLst>
        </pc:picChg>
        <pc:picChg chg="add mod ord">
          <ac:chgData name="Seth Petry-Johnson" userId="9311b3db184b81f9" providerId="LiveId" clId="{1DAEA76C-F132-4781-AF73-86F857767D9E}" dt="2022-12-22T02:43:10.336" v="5217" actId="1036"/>
          <ac:picMkLst>
            <pc:docMk/>
            <pc:sldMk cId="1318025198" sldId="367"/>
            <ac:picMk id="10" creationId="{26551F36-6C26-3A45-2A08-673D8FF1A27B}"/>
          </ac:picMkLst>
        </pc:picChg>
        <pc:picChg chg="add mod ord">
          <ac:chgData name="Seth Petry-Johnson" userId="9311b3db184b81f9" providerId="LiveId" clId="{1DAEA76C-F132-4781-AF73-86F857767D9E}" dt="2022-12-22T02:43:15.168" v="5243" actId="1035"/>
          <ac:picMkLst>
            <pc:docMk/>
            <pc:sldMk cId="1318025198" sldId="367"/>
            <ac:picMk id="12" creationId="{52BE7A65-C78C-7A6D-809B-3C9D4DE1760D}"/>
          </ac:picMkLst>
        </pc:picChg>
        <pc:picChg chg="add mod ord">
          <ac:chgData name="Seth Petry-Johnson" userId="9311b3db184b81f9" providerId="LiveId" clId="{1DAEA76C-F132-4781-AF73-86F857767D9E}" dt="2022-12-22T02:43:20.608" v="5280" actId="1036"/>
          <ac:picMkLst>
            <pc:docMk/>
            <pc:sldMk cId="1318025198" sldId="367"/>
            <ac:picMk id="14" creationId="{F5846723-84D4-7BF5-E1AB-0BDF4F33AFCA}"/>
          </ac:picMkLst>
        </pc:picChg>
      </pc:sldChg>
      <pc:sldChg chg="addSp delSp modSp add del mod modTransition delAnim modAnim">
        <pc:chgData name="Seth Petry-Johnson" userId="9311b3db184b81f9" providerId="LiveId" clId="{1DAEA76C-F132-4781-AF73-86F857767D9E}" dt="2022-12-22T02:47:08.444" v="5304" actId="47"/>
        <pc:sldMkLst>
          <pc:docMk/>
          <pc:sldMk cId="439376370" sldId="368"/>
        </pc:sldMkLst>
        <pc:spChg chg="mod ord">
          <ac:chgData name="Seth Petry-Johnson" userId="9311b3db184b81f9" providerId="LiveId" clId="{1DAEA76C-F132-4781-AF73-86F857767D9E}" dt="2022-12-22T01:21:48.974" v="4331" actId="1076"/>
          <ac:spMkLst>
            <pc:docMk/>
            <pc:sldMk cId="439376370" sldId="368"/>
            <ac:spMk id="3" creationId="{82CFC472-62D9-4901-9B54-BDC3E9C5F01E}"/>
          </ac:spMkLst>
        </pc:spChg>
        <pc:spChg chg="del">
          <ac:chgData name="Seth Petry-Johnson" userId="9311b3db184b81f9" providerId="LiveId" clId="{1DAEA76C-F132-4781-AF73-86F857767D9E}" dt="2022-12-22T01:13:57.505" v="4189" actId="478"/>
          <ac:spMkLst>
            <pc:docMk/>
            <pc:sldMk cId="439376370" sldId="368"/>
            <ac:spMk id="4" creationId="{96E0DBCE-DC4B-F1CC-C8F7-BF0D3A80A35C}"/>
          </ac:spMkLst>
        </pc:spChg>
        <pc:spChg chg="add mod">
          <ac:chgData name="Seth Petry-Johnson" userId="9311b3db184b81f9" providerId="LiveId" clId="{1DAEA76C-F132-4781-AF73-86F857767D9E}" dt="2022-12-22T01:23:02.537" v="4358" actId="1037"/>
          <ac:spMkLst>
            <pc:docMk/>
            <pc:sldMk cId="439376370" sldId="368"/>
            <ac:spMk id="10" creationId="{C41F2F33-75EF-5013-05CA-6A219815DB05}"/>
          </ac:spMkLst>
        </pc:spChg>
        <pc:spChg chg="add mod">
          <ac:chgData name="Seth Petry-Johnson" userId="9311b3db184b81f9" providerId="LiveId" clId="{1DAEA76C-F132-4781-AF73-86F857767D9E}" dt="2022-12-22T01:23:17.522" v="4419" actId="20577"/>
          <ac:spMkLst>
            <pc:docMk/>
            <pc:sldMk cId="439376370" sldId="368"/>
            <ac:spMk id="11" creationId="{0D6468E1-E4FE-F05D-2719-65D199D7DFFE}"/>
          </ac:spMkLst>
        </pc:spChg>
        <pc:picChg chg="del mod">
          <ac:chgData name="Seth Petry-Johnson" userId="9311b3db184b81f9" providerId="LiveId" clId="{1DAEA76C-F132-4781-AF73-86F857767D9E}" dt="2022-12-22T01:19:50.673" v="4195" actId="478"/>
          <ac:picMkLst>
            <pc:docMk/>
            <pc:sldMk cId="439376370" sldId="368"/>
            <ac:picMk id="2" creationId="{C9128715-EB88-B054-B5B3-F901D12E9241}"/>
          </ac:picMkLst>
        </pc:picChg>
        <pc:picChg chg="add mod ord">
          <ac:chgData name="Seth Petry-Johnson" userId="9311b3db184b81f9" providerId="LiveId" clId="{1DAEA76C-F132-4781-AF73-86F857767D9E}" dt="2022-12-22T01:21:16.026" v="4212" actId="1037"/>
          <ac:picMkLst>
            <pc:docMk/>
            <pc:sldMk cId="439376370" sldId="368"/>
            <ac:picMk id="7" creationId="{E612BFDA-63D9-7084-C479-F701A39174CD}"/>
          </ac:picMkLst>
        </pc:picChg>
        <pc:picChg chg="add mod ord">
          <ac:chgData name="Seth Petry-Johnson" userId="9311b3db184b81f9" providerId="LiveId" clId="{1DAEA76C-F132-4781-AF73-86F857767D9E}" dt="2022-12-22T01:21:08.803" v="4207" actId="13244"/>
          <ac:picMkLst>
            <pc:docMk/>
            <pc:sldMk cId="439376370" sldId="368"/>
            <ac:picMk id="8" creationId="{3FFACB6A-3C98-CAAA-5FC5-CCB46698F410}"/>
          </ac:picMkLst>
        </pc:picChg>
        <pc:cxnChg chg="add mod">
          <ac:chgData name="Seth Petry-Johnson" userId="9311b3db184b81f9" providerId="LiveId" clId="{1DAEA76C-F132-4781-AF73-86F857767D9E}" dt="2022-12-22T01:23:07.216" v="4390" actId="1037"/>
          <ac:cxnSpMkLst>
            <pc:docMk/>
            <pc:sldMk cId="439376370" sldId="368"/>
            <ac:cxnSpMk id="12" creationId="{242A1CF3-7679-1707-4481-1F84359BBB0B}"/>
          </ac:cxnSpMkLst>
        </pc:cxnChg>
      </pc:sldChg>
      <pc:sldChg chg="delSp modSp add del mod modTransition modAnim">
        <pc:chgData name="Seth Petry-Johnson" userId="9311b3db184b81f9" providerId="LiveId" clId="{1DAEA76C-F132-4781-AF73-86F857767D9E}" dt="2022-12-22T02:47:09.620" v="5305" actId="47"/>
        <pc:sldMkLst>
          <pc:docMk/>
          <pc:sldMk cId="3422080247" sldId="369"/>
        </pc:sldMkLst>
        <pc:spChg chg="mod">
          <ac:chgData name="Seth Petry-Johnson" userId="9311b3db184b81f9" providerId="LiveId" clId="{1DAEA76C-F132-4781-AF73-86F857767D9E}" dt="2022-12-22T01:24:09.410" v="4466" actId="1035"/>
          <ac:spMkLst>
            <pc:docMk/>
            <pc:sldMk cId="3422080247" sldId="369"/>
            <ac:spMk id="10" creationId="{C41F2F33-75EF-5013-05CA-6A219815DB05}"/>
          </ac:spMkLst>
        </pc:spChg>
        <pc:spChg chg="mod">
          <ac:chgData name="Seth Petry-Johnson" userId="9311b3db184b81f9" providerId="LiveId" clId="{1DAEA76C-F132-4781-AF73-86F857767D9E}" dt="2022-12-22T01:24:54.956" v="4501" actId="962"/>
          <ac:spMkLst>
            <pc:docMk/>
            <pc:sldMk cId="3422080247" sldId="369"/>
            <ac:spMk id="11" creationId="{0D6468E1-E4FE-F05D-2719-65D199D7DFFE}"/>
          </ac:spMkLst>
        </pc:spChg>
        <pc:picChg chg="del">
          <ac:chgData name="Seth Petry-Johnson" userId="9311b3db184b81f9" providerId="LiveId" clId="{1DAEA76C-F132-4781-AF73-86F857767D9E}" dt="2022-12-22T01:23:50.399" v="4422" actId="478"/>
          <ac:picMkLst>
            <pc:docMk/>
            <pc:sldMk cId="3422080247" sldId="369"/>
            <ac:picMk id="8" creationId="{3FFACB6A-3C98-CAAA-5FC5-CCB46698F410}"/>
          </ac:picMkLst>
        </pc:picChg>
        <pc:cxnChg chg="mod">
          <ac:chgData name="Seth Petry-Johnson" userId="9311b3db184b81f9" providerId="LiveId" clId="{1DAEA76C-F132-4781-AF73-86F857767D9E}" dt="2022-12-22T01:24:09.410" v="4466" actId="1035"/>
          <ac:cxnSpMkLst>
            <pc:docMk/>
            <pc:sldMk cId="3422080247" sldId="369"/>
            <ac:cxnSpMk id="12" creationId="{242A1CF3-7679-1707-4481-1F84359BBB0B}"/>
          </ac:cxnSpMkLst>
        </pc:cxnChg>
      </pc:sldChg>
      <pc:sldChg chg="delSp modSp add del mod modTransition">
        <pc:chgData name="Seth Petry-Johnson" userId="9311b3db184b81f9" providerId="LiveId" clId="{1DAEA76C-F132-4781-AF73-86F857767D9E}" dt="2022-12-22T02:47:11.259" v="5306" actId="47"/>
        <pc:sldMkLst>
          <pc:docMk/>
          <pc:sldMk cId="3644322685" sldId="370"/>
        </pc:sldMkLst>
        <pc:spChg chg="del">
          <ac:chgData name="Seth Petry-Johnson" userId="9311b3db184b81f9" providerId="LiveId" clId="{1DAEA76C-F132-4781-AF73-86F857767D9E}" dt="2022-12-22T01:26:21.832" v="4568" actId="478"/>
          <ac:spMkLst>
            <pc:docMk/>
            <pc:sldMk cId="3644322685" sldId="370"/>
            <ac:spMk id="3" creationId="{82CFC472-62D9-4901-9B54-BDC3E9C5F01E}"/>
          </ac:spMkLst>
        </pc:spChg>
        <pc:spChg chg="mod">
          <ac:chgData name="Seth Petry-Johnson" userId="9311b3db184b81f9" providerId="LiveId" clId="{1DAEA76C-F132-4781-AF73-86F857767D9E}" dt="2022-12-22T01:25:28.841" v="4561" actId="20577"/>
          <ac:spMkLst>
            <pc:docMk/>
            <pc:sldMk cId="3644322685" sldId="370"/>
            <ac:spMk id="11" creationId="{0D6468E1-E4FE-F05D-2719-65D199D7DFFE}"/>
          </ac:spMkLst>
        </pc:spChg>
        <pc:picChg chg="mod">
          <ac:chgData name="Seth Petry-Johnson" userId="9311b3db184b81f9" providerId="LiveId" clId="{1DAEA76C-F132-4781-AF73-86F857767D9E}" dt="2022-12-22T01:25:18.403" v="4556" actId="1035"/>
          <ac:picMkLst>
            <pc:docMk/>
            <pc:sldMk cId="3644322685" sldId="370"/>
            <ac:picMk id="7" creationId="{E612BFDA-63D9-7084-C479-F701A39174CD}"/>
          </ac:picMkLst>
        </pc:picChg>
      </pc:sldChg>
      <pc:sldChg chg="delSp modSp add del mod">
        <pc:chgData name="Seth Petry-Johnson" userId="9311b3db184b81f9" providerId="LiveId" clId="{1DAEA76C-F132-4781-AF73-86F857767D9E}" dt="2022-12-22T02:47:11.922" v="5307" actId="47"/>
        <pc:sldMkLst>
          <pc:docMk/>
          <pc:sldMk cId="362775081" sldId="371"/>
        </pc:sldMkLst>
        <pc:spChg chg="del">
          <ac:chgData name="Seth Petry-Johnson" userId="9311b3db184b81f9" providerId="LiveId" clId="{1DAEA76C-F132-4781-AF73-86F857767D9E}" dt="2022-12-22T01:26:16.840" v="4567" actId="478"/>
          <ac:spMkLst>
            <pc:docMk/>
            <pc:sldMk cId="362775081" sldId="371"/>
            <ac:spMk id="3" creationId="{82CFC472-62D9-4901-9B54-BDC3E9C5F01E}"/>
          </ac:spMkLst>
        </pc:spChg>
        <pc:picChg chg="mod">
          <ac:chgData name="Seth Petry-Johnson" userId="9311b3db184b81f9" providerId="LiveId" clId="{1DAEA76C-F132-4781-AF73-86F857767D9E}" dt="2022-12-22T01:26:49.408" v="4652" actId="1036"/>
          <ac:picMkLst>
            <pc:docMk/>
            <pc:sldMk cId="362775081" sldId="371"/>
            <ac:picMk id="7" creationId="{E612BFDA-63D9-7084-C479-F701A39174CD}"/>
          </ac:picMkLst>
        </pc:picChg>
      </pc:sldChg>
      <pc:sldChg chg="addSp delSp modSp add del mod delAnim">
        <pc:chgData name="Seth Petry-Johnson" userId="9311b3db184b81f9" providerId="LiveId" clId="{1DAEA76C-F132-4781-AF73-86F857767D9E}" dt="2022-12-22T02:47:01.892" v="5302" actId="47"/>
        <pc:sldMkLst>
          <pc:docMk/>
          <pc:sldMk cId="683915739" sldId="372"/>
        </pc:sldMkLst>
        <pc:spChg chg="del">
          <ac:chgData name="Seth Petry-Johnson" userId="9311b3db184b81f9" providerId="LiveId" clId="{1DAEA76C-F132-4781-AF73-86F857767D9E}" dt="2022-12-22T02:07:34.072" v="4654" actId="478"/>
          <ac:spMkLst>
            <pc:docMk/>
            <pc:sldMk cId="683915739" sldId="372"/>
            <ac:spMk id="4" creationId="{96E0DBCE-DC4B-F1CC-C8F7-BF0D3A80A35C}"/>
          </ac:spMkLst>
        </pc:spChg>
        <pc:spChg chg="add mod">
          <ac:chgData name="Seth Petry-Johnson" userId="9311b3db184b81f9" providerId="LiveId" clId="{1DAEA76C-F132-4781-AF73-86F857767D9E}" dt="2022-12-22T02:37:46.609" v="4929" actId="113"/>
          <ac:spMkLst>
            <pc:docMk/>
            <pc:sldMk cId="683915739" sldId="372"/>
            <ac:spMk id="12" creationId="{72F0E32C-3940-715E-2899-48EAC31E2524}"/>
          </ac:spMkLst>
        </pc:spChg>
        <pc:spChg chg="add mod">
          <ac:chgData name="Seth Petry-Johnson" userId="9311b3db184b81f9" providerId="LiveId" clId="{1DAEA76C-F132-4781-AF73-86F857767D9E}" dt="2022-12-22T02:39:13.578" v="4954" actId="1076"/>
          <ac:spMkLst>
            <pc:docMk/>
            <pc:sldMk cId="683915739" sldId="372"/>
            <ac:spMk id="15" creationId="{73527595-8C32-209F-D3B3-3AE05015F49B}"/>
          </ac:spMkLst>
        </pc:spChg>
        <pc:spChg chg="add mod">
          <ac:chgData name="Seth Petry-Johnson" userId="9311b3db184b81f9" providerId="LiveId" clId="{1DAEA76C-F132-4781-AF73-86F857767D9E}" dt="2022-12-22T02:46:18.128" v="5298" actId="207"/>
          <ac:spMkLst>
            <pc:docMk/>
            <pc:sldMk cId="683915739" sldId="372"/>
            <ac:spMk id="23" creationId="{A8F5F88B-4E0E-4D82-9A32-4B7268911CA3}"/>
          </ac:spMkLst>
        </pc:spChg>
        <pc:spChg chg="add mod">
          <ac:chgData name="Seth Petry-Johnson" userId="9311b3db184b81f9" providerId="LiveId" clId="{1DAEA76C-F132-4781-AF73-86F857767D9E}" dt="2022-12-22T02:46:18.128" v="5298" actId="207"/>
          <ac:spMkLst>
            <pc:docMk/>
            <pc:sldMk cId="683915739" sldId="372"/>
            <ac:spMk id="27" creationId="{841C693E-9A79-4FE7-29DA-CE246D5285CA}"/>
          </ac:spMkLst>
        </pc:spChg>
        <pc:spChg chg="add mod">
          <ac:chgData name="Seth Petry-Johnson" userId="9311b3db184b81f9" providerId="LiveId" clId="{1DAEA76C-F132-4781-AF73-86F857767D9E}" dt="2022-12-22T02:39:00.844" v="4949" actId="14100"/>
          <ac:spMkLst>
            <pc:docMk/>
            <pc:sldMk cId="683915739" sldId="372"/>
            <ac:spMk id="28" creationId="{5FFE11E1-18B5-76E1-3995-02250970D35A}"/>
          </ac:spMkLst>
        </pc:spChg>
        <pc:spChg chg="add mod">
          <ac:chgData name="Seth Petry-Johnson" userId="9311b3db184b81f9" providerId="LiveId" clId="{1DAEA76C-F132-4781-AF73-86F857767D9E}" dt="2022-12-22T02:38:54.225" v="4948" actId="20577"/>
          <ac:spMkLst>
            <pc:docMk/>
            <pc:sldMk cId="683915739" sldId="372"/>
            <ac:spMk id="29" creationId="{AF814FD8-1F02-2765-B6FB-1DA2A01F600E}"/>
          </ac:spMkLst>
        </pc:spChg>
        <pc:spChg chg="add del mod">
          <ac:chgData name="Seth Petry-Johnson" userId="9311b3db184b81f9" providerId="LiveId" clId="{1DAEA76C-F132-4781-AF73-86F857767D9E}" dt="2022-12-22T02:43:36.791" v="5281" actId="478"/>
          <ac:spMkLst>
            <pc:docMk/>
            <pc:sldMk cId="683915739" sldId="372"/>
            <ac:spMk id="31" creationId="{21B6D4A5-660F-5671-F6DC-50C3EA5ECCDF}"/>
          </ac:spMkLst>
        </pc:spChg>
        <pc:spChg chg="add del mod">
          <ac:chgData name="Seth Petry-Johnson" userId="9311b3db184b81f9" providerId="LiveId" clId="{1DAEA76C-F132-4781-AF73-86F857767D9E}" dt="2022-12-22T02:43:37.767" v="5282" actId="478"/>
          <ac:spMkLst>
            <pc:docMk/>
            <pc:sldMk cId="683915739" sldId="372"/>
            <ac:spMk id="32" creationId="{3339FCC9-15C6-8BC9-61A8-DD6BFAA0088F}"/>
          </ac:spMkLst>
        </pc:spChg>
        <pc:spChg chg="add mod">
          <ac:chgData name="Seth Petry-Johnson" userId="9311b3db184b81f9" providerId="LiveId" clId="{1DAEA76C-F132-4781-AF73-86F857767D9E}" dt="2022-12-22T02:45:57.345" v="5296"/>
          <ac:spMkLst>
            <pc:docMk/>
            <pc:sldMk cId="683915739" sldId="372"/>
            <ac:spMk id="33" creationId="{7A3E2FEA-E768-ED3D-6290-F6D7501BA7CA}"/>
          </ac:spMkLst>
        </pc:spChg>
        <pc:spChg chg="add mod">
          <ac:chgData name="Seth Petry-Johnson" userId="9311b3db184b81f9" providerId="LiveId" clId="{1DAEA76C-F132-4781-AF73-86F857767D9E}" dt="2022-12-22T02:45:57.345" v="5296"/>
          <ac:spMkLst>
            <pc:docMk/>
            <pc:sldMk cId="683915739" sldId="372"/>
            <ac:spMk id="34" creationId="{E92AAE37-AE4E-DCC3-2D5C-646018EA2033}"/>
          </ac:spMkLst>
        </pc:spChg>
        <pc:picChg chg="del mod">
          <ac:chgData name="Seth Petry-Johnson" userId="9311b3db184b81f9" providerId="LiveId" clId="{1DAEA76C-F132-4781-AF73-86F857767D9E}" dt="2022-12-22T02:44:38.384" v="5287" actId="478"/>
          <ac:picMkLst>
            <pc:docMk/>
            <pc:sldMk cId="683915739" sldId="372"/>
            <ac:picMk id="2" creationId="{C9128715-EB88-B054-B5B3-F901D12E9241}"/>
          </ac:picMkLst>
        </pc:picChg>
        <pc:picChg chg="del">
          <ac:chgData name="Seth Petry-Johnson" userId="9311b3db184b81f9" providerId="LiveId" clId="{1DAEA76C-F132-4781-AF73-86F857767D9E}" dt="2022-12-22T02:07:47.683" v="4732" actId="478"/>
          <ac:picMkLst>
            <pc:docMk/>
            <pc:sldMk cId="683915739" sldId="372"/>
            <ac:picMk id="6" creationId="{902C2EF1-4516-53BA-A72A-410799BEA361}"/>
          </ac:picMkLst>
        </pc:picChg>
        <pc:picChg chg="add del mod">
          <ac:chgData name="Seth Petry-Johnson" userId="9311b3db184b81f9" providerId="LiveId" clId="{1DAEA76C-F132-4781-AF73-86F857767D9E}" dt="2022-12-22T02:08:12.907" v="4736" actId="478"/>
          <ac:picMkLst>
            <pc:docMk/>
            <pc:sldMk cId="683915739" sldId="372"/>
            <ac:picMk id="8" creationId="{6BBC685B-4DA5-A42A-AFFB-FB519C9403C9}"/>
          </ac:picMkLst>
        </pc:picChg>
        <pc:picChg chg="add mod">
          <ac:chgData name="Seth Petry-Johnson" userId="9311b3db184b81f9" providerId="LiveId" clId="{1DAEA76C-F132-4781-AF73-86F857767D9E}" dt="2022-12-22T02:08:32.364" v="4739" actId="14100"/>
          <ac:picMkLst>
            <pc:docMk/>
            <pc:sldMk cId="683915739" sldId="372"/>
            <ac:picMk id="11" creationId="{E53C8130-DF8D-568D-AA78-ECD3937709E7}"/>
          </ac:picMkLst>
        </pc:picChg>
        <pc:picChg chg="add mod">
          <ac:chgData name="Seth Petry-Johnson" userId="9311b3db184b81f9" providerId="LiveId" clId="{1DAEA76C-F132-4781-AF73-86F857767D9E}" dt="2022-12-22T02:12:56.807" v="4923" actId="1076"/>
          <ac:picMkLst>
            <pc:docMk/>
            <pc:sldMk cId="683915739" sldId="372"/>
            <ac:picMk id="14" creationId="{5369063E-BF0F-7E41-2BE6-1AFF41F52F58}"/>
          </ac:picMkLst>
        </pc:picChg>
        <pc:picChg chg="add mod">
          <ac:chgData name="Seth Petry-Johnson" userId="9311b3db184b81f9" providerId="LiveId" clId="{1DAEA76C-F132-4781-AF73-86F857767D9E}" dt="2022-12-22T02:46:05.749" v="5297"/>
          <ac:picMkLst>
            <pc:docMk/>
            <pc:sldMk cId="683915739" sldId="372"/>
            <ac:picMk id="18" creationId="{1C114426-856B-12C3-EB89-E1A75834842F}"/>
          </ac:picMkLst>
        </pc:picChg>
        <pc:picChg chg="add mod">
          <ac:chgData name="Seth Petry-Johnson" userId="9311b3db184b81f9" providerId="LiveId" clId="{1DAEA76C-F132-4781-AF73-86F857767D9E}" dt="2022-12-22T02:46:05.749" v="5297"/>
          <ac:picMkLst>
            <pc:docMk/>
            <pc:sldMk cId="683915739" sldId="372"/>
            <ac:picMk id="25" creationId="{FEA6DA41-2B3F-9560-C315-7D9B3156F049}"/>
          </ac:picMkLst>
        </pc:picChg>
      </pc:sldChg>
      <pc:sldChg chg="addSp delSp modSp add mod ord modTransition modAnim modNotesTx">
        <pc:chgData name="Seth Petry-Johnson" userId="9311b3db184b81f9" providerId="LiveId" clId="{1DAEA76C-F132-4781-AF73-86F857767D9E}" dt="2022-12-29T14:56:16.989" v="51327" actId="20577"/>
        <pc:sldMkLst>
          <pc:docMk/>
          <pc:sldMk cId="1083977950" sldId="373"/>
        </pc:sldMkLst>
        <pc:spChg chg="add mod">
          <ac:chgData name="Seth Petry-Johnson" userId="9311b3db184b81f9" providerId="LiveId" clId="{1DAEA76C-F132-4781-AF73-86F857767D9E}" dt="2022-12-22T02:42:40.832" v="5196" actId="1035"/>
          <ac:spMkLst>
            <pc:docMk/>
            <pc:sldMk cId="1083977950" sldId="373"/>
            <ac:spMk id="4" creationId="{E5382131-995B-E7FB-456B-F723E0EB6E0D}"/>
          </ac:spMkLst>
        </pc:spChg>
        <pc:spChg chg="mod ord">
          <ac:chgData name="Seth Petry-Johnson" userId="9311b3db184b81f9" providerId="LiveId" clId="{1DAEA76C-F132-4781-AF73-86F857767D9E}" dt="2022-12-22T02:42:02.701" v="5037" actId="13244"/>
          <ac:spMkLst>
            <pc:docMk/>
            <pc:sldMk cId="1083977950" sldId="373"/>
            <ac:spMk id="12" creationId="{72F0E32C-3940-715E-2899-48EAC31E2524}"/>
          </ac:spMkLst>
        </pc:spChg>
        <pc:spChg chg="mod ord">
          <ac:chgData name="Seth Petry-Johnson" userId="9311b3db184b81f9" providerId="LiveId" clId="{1DAEA76C-F132-4781-AF73-86F857767D9E}" dt="2022-12-22T02:42:02.701" v="5037" actId="13244"/>
          <ac:spMkLst>
            <pc:docMk/>
            <pc:sldMk cId="1083977950" sldId="373"/>
            <ac:spMk id="15" creationId="{73527595-8C32-209F-D3B3-3AE05015F49B}"/>
          </ac:spMkLst>
        </pc:spChg>
        <pc:spChg chg="add del mod ord">
          <ac:chgData name="Seth Petry-Johnson" userId="9311b3db184b81f9" providerId="LiveId" clId="{1DAEA76C-F132-4781-AF73-86F857767D9E}" dt="2022-12-22T02:42:02.701" v="5037" actId="13244"/>
          <ac:spMkLst>
            <pc:docMk/>
            <pc:sldMk cId="1083977950" sldId="373"/>
            <ac:spMk id="23" creationId="{A8F5F88B-4E0E-4D82-9A32-4B7268911CA3}"/>
          </ac:spMkLst>
        </pc:spChg>
        <pc:spChg chg="mod ord">
          <ac:chgData name="Seth Petry-Johnson" userId="9311b3db184b81f9" providerId="LiveId" clId="{1DAEA76C-F132-4781-AF73-86F857767D9E}" dt="2022-12-22T02:42:02.701" v="5037" actId="13244"/>
          <ac:spMkLst>
            <pc:docMk/>
            <pc:sldMk cId="1083977950" sldId="373"/>
            <ac:spMk id="27" creationId="{841C693E-9A79-4FE7-29DA-CE246D5285CA}"/>
          </ac:spMkLst>
        </pc:spChg>
        <pc:spChg chg="del">
          <ac:chgData name="Seth Petry-Johnson" userId="9311b3db184b81f9" providerId="LiveId" clId="{1DAEA76C-F132-4781-AF73-86F857767D9E}" dt="2022-12-22T02:40:32.978" v="5019" actId="478"/>
          <ac:spMkLst>
            <pc:docMk/>
            <pc:sldMk cId="1083977950" sldId="373"/>
            <ac:spMk id="28" creationId="{5FFE11E1-18B5-76E1-3995-02250970D35A}"/>
          </ac:spMkLst>
        </pc:spChg>
        <pc:spChg chg="del">
          <ac:chgData name="Seth Petry-Johnson" userId="9311b3db184b81f9" providerId="LiveId" clId="{1DAEA76C-F132-4781-AF73-86F857767D9E}" dt="2022-12-22T02:40:40.106" v="5024" actId="478"/>
          <ac:spMkLst>
            <pc:docMk/>
            <pc:sldMk cId="1083977950" sldId="373"/>
            <ac:spMk id="29" creationId="{AF814FD8-1F02-2765-B6FB-1DA2A01F600E}"/>
          </ac:spMkLst>
        </pc:spChg>
        <pc:spChg chg="del">
          <ac:chgData name="Seth Petry-Johnson" userId="9311b3db184b81f9" providerId="LiveId" clId="{1DAEA76C-F132-4781-AF73-86F857767D9E}" dt="2022-12-22T02:40:38.551" v="5023" actId="478"/>
          <ac:spMkLst>
            <pc:docMk/>
            <pc:sldMk cId="1083977950" sldId="373"/>
            <ac:spMk id="31" creationId="{21B6D4A5-660F-5671-F6DC-50C3EA5ECCDF}"/>
          </ac:spMkLst>
        </pc:spChg>
        <pc:spChg chg="del">
          <ac:chgData name="Seth Petry-Johnson" userId="9311b3db184b81f9" providerId="LiveId" clId="{1DAEA76C-F132-4781-AF73-86F857767D9E}" dt="2022-12-22T02:40:37.304" v="5022" actId="478"/>
          <ac:spMkLst>
            <pc:docMk/>
            <pc:sldMk cId="1083977950" sldId="373"/>
            <ac:spMk id="32" creationId="{3339FCC9-15C6-8BC9-61A8-DD6BFAA0088F}"/>
          </ac:spMkLst>
        </pc:spChg>
        <pc:picChg chg="mod ord">
          <ac:chgData name="Seth Petry-Johnson" userId="9311b3db184b81f9" providerId="LiveId" clId="{1DAEA76C-F132-4781-AF73-86F857767D9E}" dt="2022-12-22T02:42:02.701" v="5037" actId="13244"/>
          <ac:picMkLst>
            <pc:docMk/>
            <pc:sldMk cId="1083977950" sldId="373"/>
            <ac:picMk id="11" creationId="{E53C8130-DF8D-568D-AA78-ECD3937709E7}"/>
          </ac:picMkLst>
        </pc:picChg>
        <pc:picChg chg="mod ord">
          <ac:chgData name="Seth Petry-Johnson" userId="9311b3db184b81f9" providerId="LiveId" clId="{1DAEA76C-F132-4781-AF73-86F857767D9E}" dt="2022-12-22T02:42:02.701" v="5037" actId="13244"/>
          <ac:picMkLst>
            <pc:docMk/>
            <pc:sldMk cId="1083977950" sldId="373"/>
            <ac:picMk id="14" creationId="{5369063E-BF0F-7E41-2BE6-1AFF41F52F58}"/>
          </ac:picMkLst>
        </pc:picChg>
        <pc:picChg chg="mod ord">
          <ac:chgData name="Seth Petry-Johnson" userId="9311b3db184b81f9" providerId="LiveId" clId="{1DAEA76C-F132-4781-AF73-86F857767D9E}" dt="2022-12-22T02:42:02.701" v="5037" actId="13244"/>
          <ac:picMkLst>
            <pc:docMk/>
            <pc:sldMk cId="1083977950" sldId="373"/>
            <ac:picMk id="18" creationId="{1C114426-856B-12C3-EB89-E1A75834842F}"/>
          </ac:picMkLst>
        </pc:picChg>
        <pc:picChg chg="mod ord">
          <ac:chgData name="Seth Petry-Johnson" userId="9311b3db184b81f9" providerId="LiveId" clId="{1DAEA76C-F132-4781-AF73-86F857767D9E}" dt="2022-12-22T02:42:02.701" v="5037" actId="13244"/>
          <ac:picMkLst>
            <pc:docMk/>
            <pc:sldMk cId="1083977950" sldId="373"/>
            <ac:picMk id="25" creationId="{FEA6DA41-2B3F-9560-C315-7D9B3156F049}"/>
          </ac:picMkLst>
        </pc:picChg>
      </pc:sldChg>
      <pc:sldChg chg="delSp add del mod">
        <pc:chgData name="Seth Petry-Johnson" userId="9311b3db184b81f9" providerId="LiveId" clId="{1DAEA76C-F132-4781-AF73-86F857767D9E}" dt="2022-12-22T02:47:05.772" v="5303" actId="47"/>
        <pc:sldMkLst>
          <pc:docMk/>
          <pc:sldMk cId="248494546" sldId="374"/>
        </pc:sldMkLst>
        <pc:picChg chg="del">
          <ac:chgData name="Seth Petry-Johnson" userId="9311b3db184b81f9" providerId="LiveId" clId="{1DAEA76C-F132-4781-AF73-86F857767D9E}" dt="2022-12-22T02:44:31.088" v="5286" actId="478"/>
          <ac:picMkLst>
            <pc:docMk/>
            <pc:sldMk cId="248494546" sldId="374"/>
            <ac:picMk id="2" creationId="{C9128715-EB88-B054-B5B3-F901D12E9241}"/>
          </ac:picMkLst>
        </pc:picChg>
      </pc:sldChg>
      <pc:sldChg chg="addSp delSp modSp add mod modTransition modNotesTx">
        <pc:chgData name="Seth Petry-Johnson" userId="9311b3db184b81f9" providerId="LiveId" clId="{1DAEA76C-F132-4781-AF73-86F857767D9E}" dt="2022-12-29T15:02:33.699" v="51759" actId="114"/>
        <pc:sldMkLst>
          <pc:docMk/>
          <pc:sldMk cId="2211494777" sldId="375"/>
        </pc:sldMkLst>
        <pc:spChg chg="del">
          <ac:chgData name="Seth Petry-Johnson" userId="9311b3db184b81f9" providerId="LiveId" clId="{1DAEA76C-F132-4781-AF73-86F857767D9E}" dt="2022-12-22T02:45:18.271" v="5291" actId="478"/>
          <ac:spMkLst>
            <pc:docMk/>
            <pc:sldMk cId="2211494777" sldId="375"/>
            <ac:spMk id="4" creationId="{E5382131-995B-E7FB-456B-F723E0EB6E0D}"/>
          </ac:spMkLst>
        </pc:spChg>
        <pc:spChg chg="add mod">
          <ac:chgData name="Seth Petry-Johnson" userId="9311b3db184b81f9" providerId="LiveId" clId="{1DAEA76C-F132-4781-AF73-86F857767D9E}" dt="2022-12-22T02:47:54.110" v="5308" actId="962"/>
          <ac:spMkLst>
            <pc:docMk/>
            <pc:sldMk cId="2211494777" sldId="375"/>
            <ac:spMk id="6" creationId="{EBEE261C-3A7A-A854-C5FE-9D45BE58CC4B}"/>
          </ac:spMkLst>
        </pc:spChg>
        <pc:spChg chg="add mod">
          <ac:chgData name="Seth Petry-Johnson" userId="9311b3db184b81f9" providerId="LiveId" clId="{1DAEA76C-F132-4781-AF73-86F857767D9E}" dt="2022-12-22T02:45:11.793" v="5289"/>
          <ac:spMkLst>
            <pc:docMk/>
            <pc:sldMk cId="2211494777" sldId="375"/>
            <ac:spMk id="7" creationId="{580C2C34-8C1A-18DD-6A46-77FF83248B4B}"/>
          </ac:spMkLst>
        </pc:spChg>
        <pc:spChg chg="mod">
          <ac:chgData name="Seth Petry-Johnson" userId="9311b3db184b81f9" providerId="LiveId" clId="{1DAEA76C-F132-4781-AF73-86F857767D9E}" dt="2022-12-22T02:45:32.901" v="5293" actId="207"/>
          <ac:spMkLst>
            <pc:docMk/>
            <pc:sldMk cId="2211494777" sldId="375"/>
            <ac:spMk id="23" creationId="{A8F5F88B-4E0E-4D82-9A32-4B7268911CA3}"/>
          </ac:spMkLst>
        </pc:spChg>
        <pc:spChg chg="mod">
          <ac:chgData name="Seth Petry-Johnson" userId="9311b3db184b81f9" providerId="LiveId" clId="{1DAEA76C-F132-4781-AF73-86F857767D9E}" dt="2022-12-22T02:45:32.901" v="5293" actId="207"/>
          <ac:spMkLst>
            <pc:docMk/>
            <pc:sldMk cId="2211494777" sldId="375"/>
            <ac:spMk id="27" creationId="{841C693E-9A79-4FE7-29DA-CE246D5285CA}"/>
          </ac:spMkLst>
        </pc:spChg>
        <pc:picChg chg="del">
          <ac:chgData name="Seth Petry-Johnson" userId="9311b3db184b81f9" providerId="LiveId" clId="{1DAEA76C-F132-4781-AF73-86F857767D9E}" dt="2022-12-22T02:45:16.952" v="5290" actId="478"/>
          <ac:picMkLst>
            <pc:docMk/>
            <pc:sldMk cId="2211494777" sldId="375"/>
            <ac:picMk id="2" creationId="{C9128715-EB88-B054-B5B3-F901D12E9241}"/>
          </ac:picMkLst>
        </pc:picChg>
        <pc:picChg chg="mod">
          <ac:chgData name="Seth Petry-Johnson" userId="9311b3db184b81f9" providerId="LiveId" clId="{1DAEA76C-F132-4781-AF73-86F857767D9E}" dt="2022-12-22T02:45:28.085" v="5292"/>
          <ac:picMkLst>
            <pc:docMk/>
            <pc:sldMk cId="2211494777" sldId="375"/>
            <ac:picMk id="18" creationId="{1C114426-856B-12C3-EB89-E1A75834842F}"/>
          </ac:picMkLst>
        </pc:picChg>
        <pc:picChg chg="mod">
          <ac:chgData name="Seth Petry-Johnson" userId="9311b3db184b81f9" providerId="LiveId" clId="{1DAEA76C-F132-4781-AF73-86F857767D9E}" dt="2022-12-22T02:45:28.085" v="5292"/>
          <ac:picMkLst>
            <pc:docMk/>
            <pc:sldMk cId="2211494777" sldId="375"/>
            <ac:picMk id="25" creationId="{FEA6DA41-2B3F-9560-C315-7D9B3156F049}"/>
          </ac:picMkLst>
        </pc:picChg>
      </pc:sldChg>
      <pc:sldChg chg="addSp modSp add mod modTransition modNotesTx">
        <pc:chgData name="Seth Petry-Johnson" userId="9311b3db184b81f9" providerId="LiveId" clId="{1DAEA76C-F132-4781-AF73-86F857767D9E}" dt="2022-12-29T15:36:38.070" v="53476"/>
        <pc:sldMkLst>
          <pc:docMk/>
          <pc:sldMk cId="939375420" sldId="376"/>
        </pc:sldMkLst>
        <pc:spChg chg="add mod">
          <ac:chgData name="Seth Petry-Johnson" userId="9311b3db184b81f9" providerId="LiveId" clId="{1DAEA76C-F132-4781-AF73-86F857767D9E}" dt="2022-12-22T02:46:41.331" v="5299"/>
          <ac:spMkLst>
            <pc:docMk/>
            <pc:sldMk cId="939375420" sldId="376"/>
            <ac:spMk id="2" creationId="{236B5358-FAD2-ECFB-62D3-9FF9BCAF1CD9}"/>
          </ac:spMkLst>
        </pc:spChg>
        <pc:spChg chg="add mod">
          <ac:chgData name="Seth Petry-Johnson" userId="9311b3db184b81f9" providerId="LiveId" clId="{1DAEA76C-F132-4781-AF73-86F857767D9E}" dt="2022-12-22T02:46:41.331" v="5299"/>
          <ac:spMkLst>
            <pc:docMk/>
            <pc:sldMk cId="939375420" sldId="376"/>
            <ac:spMk id="4" creationId="{E6726939-A680-DA7D-E03F-6A0D2EF0C9AC}"/>
          </ac:spMkLst>
        </pc:spChg>
        <pc:spChg chg="mod">
          <ac:chgData name="Seth Petry-Johnson" userId="9311b3db184b81f9" providerId="LiveId" clId="{1DAEA76C-F132-4781-AF73-86F857767D9E}" dt="2022-12-22T02:48:00.511" v="5309" actId="962"/>
          <ac:spMkLst>
            <pc:docMk/>
            <pc:sldMk cId="939375420" sldId="376"/>
            <ac:spMk id="6" creationId="{EBEE261C-3A7A-A854-C5FE-9D45BE58CC4B}"/>
          </ac:spMkLst>
        </pc:spChg>
        <pc:spChg chg="mod">
          <ac:chgData name="Seth Petry-Johnson" userId="9311b3db184b81f9" providerId="LiveId" clId="{1DAEA76C-F132-4781-AF73-86F857767D9E}" dt="2022-12-22T02:46:58.666" v="5301" actId="207"/>
          <ac:spMkLst>
            <pc:docMk/>
            <pc:sldMk cId="939375420" sldId="376"/>
            <ac:spMk id="23" creationId="{A8F5F88B-4E0E-4D82-9A32-4B7268911CA3}"/>
          </ac:spMkLst>
        </pc:spChg>
        <pc:spChg chg="mod">
          <ac:chgData name="Seth Petry-Johnson" userId="9311b3db184b81f9" providerId="LiveId" clId="{1DAEA76C-F132-4781-AF73-86F857767D9E}" dt="2022-12-22T02:46:58.666" v="5301" actId="207"/>
          <ac:spMkLst>
            <pc:docMk/>
            <pc:sldMk cId="939375420" sldId="376"/>
            <ac:spMk id="27" creationId="{841C693E-9A79-4FE7-29DA-CE246D5285CA}"/>
          </ac:spMkLst>
        </pc:spChg>
        <pc:picChg chg="mod">
          <ac:chgData name="Seth Petry-Johnson" userId="9311b3db184b81f9" providerId="LiveId" clId="{1DAEA76C-F132-4781-AF73-86F857767D9E}" dt="2022-12-22T02:46:52.874" v="5300"/>
          <ac:picMkLst>
            <pc:docMk/>
            <pc:sldMk cId="939375420" sldId="376"/>
            <ac:picMk id="18" creationId="{1C114426-856B-12C3-EB89-E1A75834842F}"/>
          </ac:picMkLst>
        </pc:picChg>
        <pc:picChg chg="mod">
          <ac:chgData name="Seth Petry-Johnson" userId="9311b3db184b81f9" providerId="LiveId" clId="{1DAEA76C-F132-4781-AF73-86F857767D9E}" dt="2022-12-22T02:46:52.874" v="5300"/>
          <ac:picMkLst>
            <pc:docMk/>
            <pc:sldMk cId="939375420" sldId="376"/>
            <ac:picMk id="25" creationId="{FEA6DA41-2B3F-9560-C315-7D9B3156F049}"/>
          </ac:picMkLst>
        </pc:picChg>
      </pc:sldChg>
      <pc:sldChg chg="addSp delSp modSp add mod modTransition modNotesTx">
        <pc:chgData name="Seth Petry-Johnson" userId="9311b3db184b81f9" providerId="LiveId" clId="{1DAEA76C-F132-4781-AF73-86F857767D9E}" dt="2022-12-29T15:44:43.757" v="54405" actId="20577"/>
        <pc:sldMkLst>
          <pc:docMk/>
          <pc:sldMk cId="1834273493" sldId="377"/>
        </pc:sldMkLst>
        <pc:spChg chg="del">
          <ac:chgData name="Seth Petry-Johnson" userId="9311b3db184b81f9" providerId="LiveId" clId="{1DAEA76C-F132-4781-AF73-86F857767D9E}" dt="2022-12-22T02:48:22.080" v="5312" actId="478"/>
          <ac:spMkLst>
            <pc:docMk/>
            <pc:sldMk cId="1834273493" sldId="377"/>
            <ac:spMk id="2" creationId="{236B5358-FAD2-ECFB-62D3-9FF9BCAF1CD9}"/>
          </ac:spMkLst>
        </pc:spChg>
        <pc:spChg chg="del">
          <ac:chgData name="Seth Petry-Johnson" userId="9311b3db184b81f9" providerId="LiveId" clId="{1DAEA76C-F132-4781-AF73-86F857767D9E}" dt="2022-12-22T02:48:20.088" v="5311" actId="478"/>
          <ac:spMkLst>
            <pc:docMk/>
            <pc:sldMk cId="1834273493" sldId="377"/>
            <ac:spMk id="4" creationId="{E6726939-A680-DA7D-E03F-6A0D2EF0C9AC}"/>
          </ac:spMkLst>
        </pc:spChg>
        <pc:spChg chg="mod">
          <ac:chgData name="Seth Petry-Johnson" userId="9311b3db184b81f9" providerId="LiveId" clId="{1DAEA76C-F132-4781-AF73-86F857767D9E}" dt="2022-12-22T02:48:26.047" v="5313" actId="14100"/>
          <ac:spMkLst>
            <pc:docMk/>
            <pc:sldMk cId="1834273493" sldId="377"/>
            <ac:spMk id="6" creationId="{EBEE261C-3A7A-A854-C5FE-9D45BE58CC4B}"/>
          </ac:spMkLst>
        </pc:spChg>
        <pc:spChg chg="mod">
          <ac:chgData name="Seth Petry-Johnson" userId="9311b3db184b81f9" providerId="LiveId" clId="{1DAEA76C-F132-4781-AF73-86F857767D9E}" dt="2022-12-29T15:43:23.123" v="54122" actId="20577"/>
          <ac:spMkLst>
            <pc:docMk/>
            <pc:sldMk cId="1834273493" sldId="377"/>
            <ac:spMk id="7" creationId="{580C2C34-8C1A-18DD-6A46-77FF83248B4B}"/>
          </ac:spMkLst>
        </pc:spChg>
        <pc:picChg chg="add mod">
          <ac:chgData name="Seth Petry-Johnson" userId="9311b3db184b81f9" providerId="LiveId" clId="{1DAEA76C-F132-4781-AF73-86F857767D9E}" dt="2022-12-26T17:20:37.313" v="5680" actId="1037"/>
          <ac:picMkLst>
            <pc:docMk/>
            <pc:sldMk cId="1834273493" sldId="377"/>
            <ac:picMk id="2" creationId="{3899832F-77F7-750E-CAFA-5DD879F8F775}"/>
          </ac:picMkLst>
        </pc:picChg>
      </pc:sldChg>
      <pc:sldChg chg="addSp delSp modSp add del mod modTransition modNotesTx">
        <pc:chgData name="Seth Petry-Johnson" userId="9311b3db184b81f9" providerId="LiveId" clId="{1DAEA76C-F132-4781-AF73-86F857767D9E}" dt="2022-12-26T17:21:28.972" v="5684" actId="47"/>
        <pc:sldMkLst>
          <pc:docMk/>
          <pc:sldMk cId="2498234911" sldId="378"/>
        </pc:sldMkLst>
        <pc:spChg chg="del">
          <ac:chgData name="Seth Petry-Johnson" userId="9311b3db184b81f9" providerId="LiveId" clId="{1DAEA76C-F132-4781-AF73-86F857767D9E}" dt="2022-12-26T17:17:58.097" v="5406" actId="478"/>
          <ac:spMkLst>
            <pc:docMk/>
            <pc:sldMk cId="2498234911" sldId="378"/>
            <ac:spMk id="6" creationId="{EBEE261C-3A7A-A854-C5FE-9D45BE58CC4B}"/>
          </ac:spMkLst>
        </pc:spChg>
        <pc:spChg chg="del">
          <ac:chgData name="Seth Petry-Johnson" userId="9311b3db184b81f9" providerId="LiveId" clId="{1DAEA76C-F132-4781-AF73-86F857767D9E}" dt="2022-12-26T17:17:46.315" v="5403" actId="478"/>
          <ac:spMkLst>
            <pc:docMk/>
            <pc:sldMk cId="2498234911" sldId="378"/>
            <ac:spMk id="7" creationId="{580C2C34-8C1A-18DD-6A46-77FF83248B4B}"/>
          </ac:spMkLst>
        </pc:spChg>
        <pc:spChg chg="del mod">
          <ac:chgData name="Seth Petry-Johnson" userId="9311b3db184b81f9" providerId="LiveId" clId="{1DAEA76C-F132-4781-AF73-86F857767D9E}" dt="2022-12-26T17:17:57.196" v="5405" actId="478"/>
          <ac:spMkLst>
            <pc:docMk/>
            <pc:sldMk cId="2498234911" sldId="378"/>
            <ac:spMk id="12" creationId="{72F0E32C-3940-715E-2899-48EAC31E2524}"/>
          </ac:spMkLst>
        </pc:spChg>
        <pc:spChg chg="del">
          <ac:chgData name="Seth Petry-Johnson" userId="9311b3db184b81f9" providerId="LiveId" clId="{1DAEA76C-F132-4781-AF73-86F857767D9E}" dt="2022-12-26T17:18:01.897" v="5411" actId="478"/>
          <ac:spMkLst>
            <pc:docMk/>
            <pc:sldMk cId="2498234911" sldId="378"/>
            <ac:spMk id="15" creationId="{73527595-8C32-209F-D3B3-3AE05015F49B}"/>
          </ac:spMkLst>
        </pc:spChg>
        <pc:spChg chg="del">
          <ac:chgData name="Seth Petry-Johnson" userId="9311b3db184b81f9" providerId="LiveId" clId="{1DAEA76C-F132-4781-AF73-86F857767D9E}" dt="2022-12-26T17:18:02.916" v="5412" actId="478"/>
          <ac:spMkLst>
            <pc:docMk/>
            <pc:sldMk cId="2498234911" sldId="378"/>
            <ac:spMk id="23" creationId="{A8F5F88B-4E0E-4D82-9A32-4B7268911CA3}"/>
          </ac:spMkLst>
        </pc:spChg>
        <pc:spChg chg="del">
          <ac:chgData name="Seth Petry-Johnson" userId="9311b3db184b81f9" providerId="LiveId" clId="{1DAEA76C-F132-4781-AF73-86F857767D9E}" dt="2022-12-26T17:18:03.955" v="5413" actId="478"/>
          <ac:spMkLst>
            <pc:docMk/>
            <pc:sldMk cId="2498234911" sldId="378"/>
            <ac:spMk id="27" creationId="{841C693E-9A79-4FE7-29DA-CE246D5285CA}"/>
          </ac:spMkLst>
        </pc:spChg>
        <pc:picChg chg="del">
          <ac:chgData name="Seth Petry-Johnson" userId="9311b3db184b81f9" providerId="LiveId" clId="{1DAEA76C-F132-4781-AF73-86F857767D9E}" dt="2022-12-26T17:17:58.905" v="5407" actId="478"/>
          <ac:picMkLst>
            <pc:docMk/>
            <pc:sldMk cId="2498234911" sldId="378"/>
            <ac:picMk id="11" creationId="{E53C8130-DF8D-568D-AA78-ECD3937709E7}"/>
          </ac:picMkLst>
        </pc:picChg>
        <pc:picChg chg="del">
          <ac:chgData name="Seth Petry-Johnson" userId="9311b3db184b81f9" providerId="LiveId" clId="{1DAEA76C-F132-4781-AF73-86F857767D9E}" dt="2022-12-26T17:17:59.547" v="5408" actId="478"/>
          <ac:picMkLst>
            <pc:docMk/>
            <pc:sldMk cId="2498234911" sldId="378"/>
            <ac:picMk id="14" creationId="{5369063E-BF0F-7E41-2BE6-1AFF41F52F58}"/>
          </ac:picMkLst>
        </pc:picChg>
        <pc:picChg chg="del">
          <ac:chgData name="Seth Petry-Johnson" userId="9311b3db184b81f9" providerId="LiveId" clId="{1DAEA76C-F132-4781-AF73-86F857767D9E}" dt="2022-12-26T17:18:00.099" v="5409" actId="478"/>
          <ac:picMkLst>
            <pc:docMk/>
            <pc:sldMk cId="2498234911" sldId="378"/>
            <ac:picMk id="18" creationId="{1C114426-856B-12C3-EB89-E1A75834842F}"/>
          </ac:picMkLst>
        </pc:picChg>
        <pc:picChg chg="del">
          <ac:chgData name="Seth Petry-Johnson" userId="9311b3db184b81f9" providerId="LiveId" clId="{1DAEA76C-F132-4781-AF73-86F857767D9E}" dt="2022-12-26T17:18:00.698" v="5410" actId="478"/>
          <ac:picMkLst>
            <pc:docMk/>
            <pc:sldMk cId="2498234911" sldId="378"/>
            <ac:picMk id="25" creationId="{FEA6DA41-2B3F-9560-C315-7D9B3156F049}"/>
          </ac:picMkLst>
        </pc:picChg>
        <pc:picChg chg="add mod">
          <ac:chgData name="Seth Petry-Johnson" userId="9311b3db184b81f9" providerId="LiveId" clId="{1DAEA76C-F132-4781-AF73-86F857767D9E}" dt="2022-12-26T17:18:07.575" v="5414" actId="1076"/>
          <ac:picMkLst>
            <pc:docMk/>
            <pc:sldMk cId="2498234911" sldId="378"/>
            <ac:picMk id="1026" creationId="{F82E4559-A595-4A8A-879C-D84E119E0762}"/>
          </ac:picMkLst>
        </pc:picChg>
      </pc:sldChg>
      <pc:sldChg chg="addSp modSp add mod modTransition modNotesTx">
        <pc:chgData name="Seth Petry-Johnson" userId="9311b3db184b81f9" providerId="LiveId" clId="{1DAEA76C-F132-4781-AF73-86F857767D9E}" dt="2022-12-29T15:49:43.597" v="55133" actId="20577"/>
        <pc:sldMkLst>
          <pc:docMk/>
          <pc:sldMk cId="2696503825" sldId="379"/>
        </pc:sldMkLst>
        <pc:spChg chg="mod">
          <ac:chgData name="Seth Petry-Johnson" userId="9311b3db184b81f9" providerId="LiveId" clId="{1DAEA76C-F132-4781-AF73-86F857767D9E}" dt="2022-12-26T17:19:32.868" v="5539" actId="1038"/>
          <ac:spMkLst>
            <pc:docMk/>
            <pc:sldMk cId="2696503825" sldId="379"/>
            <ac:spMk id="6" creationId="{EBEE261C-3A7A-A854-C5FE-9D45BE58CC4B}"/>
          </ac:spMkLst>
        </pc:spChg>
        <pc:spChg chg="mod">
          <ac:chgData name="Seth Petry-Johnson" userId="9311b3db184b81f9" providerId="LiveId" clId="{1DAEA76C-F132-4781-AF73-86F857767D9E}" dt="2022-12-26T17:19:32.868" v="5539" actId="1038"/>
          <ac:spMkLst>
            <pc:docMk/>
            <pc:sldMk cId="2696503825" sldId="379"/>
            <ac:spMk id="7" creationId="{580C2C34-8C1A-18DD-6A46-77FF83248B4B}"/>
          </ac:spMkLst>
        </pc:spChg>
        <pc:spChg chg="mod">
          <ac:chgData name="Seth Petry-Johnson" userId="9311b3db184b81f9" providerId="LiveId" clId="{1DAEA76C-F132-4781-AF73-86F857767D9E}" dt="2022-12-26T17:19:32.868" v="5539" actId="1038"/>
          <ac:spMkLst>
            <pc:docMk/>
            <pc:sldMk cId="2696503825" sldId="379"/>
            <ac:spMk id="12" creationId="{72F0E32C-3940-715E-2899-48EAC31E2524}"/>
          </ac:spMkLst>
        </pc:spChg>
        <pc:spChg chg="mod">
          <ac:chgData name="Seth Petry-Johnson" userId="9311b3db184b81f9" providerId="LiveId" clId="{1DAEA76C-F132-4781-AF73-86F857767D9E}" dt="2022-12-26T17:19:32.868" v="5539" actId="1038"/>
          <ac:spMkLst>
            <pc:docMk/>
            <pc:sldMk cId="2696503825" sldId="379"/>
            <ac:spMk id="15" creationId="{73527595-8C32-209F-D3B3-3AE05015F49B}"/>
          </ac:spMkLst>
        </pc:spChg>
        <pc:spChg chg="mod">
          <ac:chgData name="Seth Petry-Johnson" userId="9311b3db184b81f9" providerId="LiveId" clId="{1DAEA76C-F132-4781-AF73-86F857767D9E}" dt="2022-12-26T17:19:32.868" v="5539" actId="1038"/>
          <ac:spMkLst>
            <pc:docMk/>
            <pc:sldMk cId="2696503825" sldId="379"/>
            <ac:spMk id="23" creationId="{A8F5F88B-4E0E-4D82-9A32-4B7268911CA3}"/>
          </ac:spMkLst>
        </pc:spChg>
        <pc:spChg chg="mod">
          <ac:chgData name="Seth Petry-Johnson" userId="9311b3db184b81f9" providerId="LiveId" clId="{1DAEA76C-F132-4781-AF73-86F857767D9E}" dt="2022-12-26T17:19:32.868" v="5539" actId="1038"/>
          <ac:spMkLst>
            <pc:docMk/>
            <pc:sldMk cId="2696503825" sldId="379"/>
            <ac:spMk id="27" creationId="{841C693E-9A79-4FE7-29DA-CE246D5285CA}"/>
          </ac:spMkLst>
        </pc:spChg>
        <pc:picChg chg="add mod">
          <ac:chgData name="Seth Petry-Johnson" userId="9311b3db184b81f9" providerId="LiveId" clId="{1DAEA76C-F132-4781-AF73-86F857767D9E}" dt="2022-12-26T17:21:14.441" v="5683" actId="14100"/>
          <ac:picMkLst>
            <pc:docMk/>
            <pc:sldMk cId="2696503825" sldId="379"/>
            <ac:picMk id="2" creationId="{DF5CBA52-5C98-49AD-F969-78DBD95E0719}"/>
          </ac:picMkLst>
        </pc:picChg>
        <pc:picChg chg="mod">
          <ac:chgData name="Seth Petry-Johnson" userId="9311b3db184b81f9" providerId="LiveId" clId="{1DAEA76C-F132-4781-AF73-86F857767D9E}" dt="2022-12-26T17:19:32.868" v="5539" actId="1038"/>
          <ac:picMkLst>
            <pc:docMk/>
            <pc:sldMk cId="2696503825" sldId="379"/>
            <ac:picMk id="11" creationId="{E53C8130-DF8D-568D-AA78-ECD3937709E7}"/>
          </ac:picMkLst>
        </pc:picChg>
        <pc:picChg chg="mod">
          <ac:chgData name="Seth Petry-Johnson" userId="9311b3db184b81f9" providerId="LiveId" clId="{1DAEA76C-F132-4781-AF73-86F857767D9E}" dt="2022-12-26T17:19:32.868" v="5539" actId="1038"/>
          <ac:picMkLst>
            <pc:docMk/>
            <pc:sldMk cId="2696503825" sldId="379"/>
            <ac:picMk id="14" creationId="{5369063E-BF0F-7E41-2BE6-1AFF41F52F58}"/>
          </ac:picMkLst>
        </pc:picChg>
        <pc:picChg chg="mod">
          <ac:chgData name="Seth Petry-Johnson" userId="9311b3db184b81f9" providerId="LiveId" clId="{1DAEA76C-F132-4781-AF73-86F857767D9E}" dt="2022-12-26T17:19:32.868" v="5539" actId="1038"/>
          <ac:picMkLst>
            <pc:docMk/>
            <pc:sldMk cId="2696503825" sldId="379"/>
            <ac:picMk id="18" creationId="{1C114426-856B-12C3-EB89-E1A75834842F}"/>
          </ac:picMkLst>
        </pc:picChg>
        <pc:picChg chg="mod">
          <ac:chgData name="Seth Petry-Johnson" userId="9311b3db184b81f9" providerId="LiveId" clId="{1DAEA76C-F132-4781-AF73-86F857767D9E}" dt="2022-12-26T17:19:32.868" v="5539" actId="1038"/>
          <ac:picMkLst>
            <pc:docMk/>
            <pc:sldMk cId="2696503825" sldId="379"/>
            <ac:picMk id="25" creationId="{FEA6DA41-2B3F-9560-C315-7D9B3156F049}"/>
          </ac:picMkLst>
        </pc:picChg>
      </pc:sldChg>
      <pc:sldChg chg="addSp delSp modSp add mod delAnim modAnim modNotesTx">
        <pc:chgData name="Seth Petry-Johnson" userId="9311b3db184b81f9" providerId="LiveId" clId="{1DAEA76C-F132-4781-AF73-86F857767D9E}" dt="2022-12-29T15:53:57.040" v="55327" actId="20577"/>
        <pc:sldMkLst>
          <pc:docMk/>
          <pc:sldMk cId="2880907773" sldId="380"/>
        </pc:sldMkLst>
        <pc:spChg chg="add del mod ord">
          <ac:chgData name="Seth Petry-Johnson" userId="9311b3db184b81f9" providerId="LiveId" clId="{1DAEA76C-F132-4781-AF73-86F857767D9E}" dt="2022-12-26T17:25:25.194" v="5724" actId="478"/>
          <ac:spMkLst>
            <pc:docMk/>
            <pc:sldMk cId="2880907773" sldId="380"/>
            <ac:spMk id="4" creationId="{CBA27A0C-3449-53FA-EAA8-EC77A4A85BC0}"/>
          </ac:spMkLst>
        </pc:spChg>
        <pc:spChg chg="del">
          <ac:chgData name="Seth Petry-Johnson" userId="9311b3db184b81f9" providerId="LiveId" clId="{1DAEA76C-F132-4781-AF73-86F857767D9E}" dt="2022-12-26T17:23:35.107" v="5686" actId="478"/>
          <ac:spMkLst>
            <pc:docMk/>
            <pc:sldMk cId="2880907773" sldId="380"/>
            <ac:spMk id="6" creationId="{EBEE261C-3A7A-A854-C5FE-9D45BE58CC4B}"/>
          </ac:spMkLst>
        </pc:spChg>
        <pc:spChg chg="del">
          <ac:chgData name="Seth Petry-Johnson" userId="9311b3db184b81f9" providerId="LiveId" clId="{1DAEA76C-F132-4781-AF73-86F857767D9E}" dt="2022-12-26T17:23:35.107" v="5686" actId="478"/>
          <ac:spMkLst>
            <pc:docMk/>
            <pc:sldMk cId="2880907773" sldId="380"/>
            <ac:spMk id="7" creationId="{580C2C34-8C1A-18DD-6A46-77FF83248B4B}"/>
          </ac:spMkLst>
        </pc:spChg>
        <pc:spChg chg="add del mod ord">
          <ac:chgData name="Seth Petry-Johnson" userId="9311b3db184b81f9" providerId="LiveId" clId="{1DAEA76C-F132-4781-AF73-86F857767D9E}" dt="2022-12-26T17:36:40.124" v="6209" actId="478"/>
          <ac:spMkLst>
            <pc:docMk/>
            <pc:sldMk cId="2880907773" sldId="380"/>
            <ac:spMk id="8" creationId="{6B9B7554-E2B2-9229-4699-E4DF6E6F51ED}"/>
          </ac:spMkLst>
        </pc:spChg>
        <pc:spChg chg="add mod ord">
          <ac:chgData name="Seth Petry-Johnson" userId="9311b3db184b81f9" providerId="LiveId" clId="{1DAEA76C-F132-4781-AF73-86F857767D9E}" dt="2022-12-26T17:36:35.591" v="6208" actId="13244"/>
          <ac:spMkLst>
            <pc:docMk/>
            <pc:sldMk cId="2880907773" sldId="380"/>
            <ac:spMk id="10" creationId="{96618337-9D3D-DBBD-D45A-A178FEBB4251}"/>
          </ac:spMkLst>
        </pc:spChg>
        <pc:spChg chg="del">
          <ac:chgData name="Seth Petry-Johnson" userId="9311b3db184b81f9" providerId="LiveId" clId="{1DAEA76C-F132-4781-AF73-86F857767D9E}" dt="2022-12-26T17:23:35.107" v="5686" actId="478"/>
          <ac:spMkLst>
            <pc:docMk/>
            <pc:sldMk cId="2880907773" sldId="380"/>
            <ac:spMk id="12" creationId="{72F0E32C-3940-715E-2899-48EAC31E2524}"/>
          </ac:spMkLst>
        </pc:spChg>
        <pc:spChg chg="del">
          <ac:chgData name="Seth Petry-Johnson" userId="9311b3db184b81f9" providerId="LiveId" clId="{1DAEA76C-F132-4781-AF73-86F857767D9E}" dt="2022-12-26T17:23:35.107" v="5686" actId="478"/>
          <ac:spMkLst>
            <pc:docMk/>
            <pc:sldMk cId="2880907773" sldId="380"/>
            <ac:spMk id="15" creationId="{73527595-8C32-209F-D3B3-3AE05015F49B}"/>
          </ac:spMkLst>
        </pc:spChg>
        <pc:spChg chg="del">
          <ac:chgData name="Seth Petry-Johnson" userId="9311b3db184b81f9" providerId="LiveId" clId="{1DAEA76C-F132-4781-AF73-86F857767D9E}" dt="2022-12-26T17:23:35.107" v="5686" actId="478"/>
          <ac:spMkLst>
            <pc:docMk/>
            <pc:sldMk cId="2880907773" sldId="380"/>
            <ac:spMk id="23" creationId="{A8F5F88B-4E0E-4D82-9A32-4B7268911CA3}"/>
          </ac:spMkLst>
        </pc:spChg>
        <pc:spChg chg="del">
          <ac:chgData name="Seth Petry-Johnson" userId="9311b3db184b81f9" providerId="LiveId" clId="{1DAEA76C-F132-4781-AF73-86F857767D9E}" dt="2022-12-26T17:23:35.107" v="5686" actId="478"/>
          <ac:spMkLst>
            <pc:docMk/>
            <pc:sldMk cId="2880907773" sldId="380"/>
            <ac:spMk id="27" creationId="{841C693E-9A79-4FE7-29DA-CE246D5285CA}"/>
          </ac:spMkLst>
        </pc:spChg>
        <pc:picChg chg="mod">
          <ac:chgData name="Seth Petry-Johnson" userId="9311b3db184b81f9" providerId="LiveId" clId="{1DAEA76C-F132-4781-AF73-86F857767D9E}" dt="2022-12-26T17:23:56.386" v="5694" actId="1037"/>
          <ac:picMkLst>
            <pc:docMk/>
            <pc:sldMk cId="2880907773" sldId="380"/>
            <ac:picMk id="2" creationId="{DF5CBA52-5C98-49AD-F969-78DBD95E0719}"/>
          </ac:picMkLst>
        </pc:picChg>
        <pc:picChg chg="del">
          <ac:chgData name="Seth Petry-Johnson" userId="9311b3db184b81f9" providerId="LiveId" clId="{1DAEA76C-F132-4781-AF73-86F857767D9E}" dt="2022-12-26T17:23:35.107" v="5686" actId="478"/>
          <ac:picMkLst>
            <pc:docMk/>
            <pc:sldMk cId="2880907773" sldId="380"/>
            <ac:picMk id="11" creationId="{E53C8130-DF8D-568D-AA78-ECD3937709E7}"/>
          </ac:picMkLst>
        </pc:picChg>
        <pc:picChg chg="del">
          <ac:chgData name="Seth Petry-Johnson" userId="9311b3db184b81f9" providerId="LiveId" clId="{1DAEA76C-F132-4781-AF73-86F857767D9E}" dt="2022-12-26T17:23:35.107" v="5686" actId="478"/>
          <ac:picMkLst>
            <pc:docMk/>
            <pc:sldMk cId="2880907773" sldId="380"/>
            <ac:picMk id="14" creationId="{5369063E-BF0F-7E41-2BE6-1AFF41F52F58}"/>
          </ac:picMkLst>
        </pc:picChg>
        <pc:picChg chg="del">
          <ac:chgData name="Seth Petry-Johnson" userId="9311b3db184b81f9" providerId="LiveId" clId="{1DAEA76C-F132-4781-AF73-86F857767D9E}" dt="2022-12-26T17:23:35.107" v="5686" actId="478"/>
          <ac:picMkLst>
            <pc:docMk/>
            <pc:sldMk cId="2880907773" sldId="380"/>
            <ac:picMk id="18" creationId="{1C114426-856B-12C3-EB89-E1A75834842F}"/>
          </ac:picMkLst>
        </pc:picChg>
        <pc:picChg chg="del">
          <ac:chgData name="Seth Petry-Johnson" userId="9311b3db184b81f9" providerId="LiveId" clId="{1DAEA76C-F132-4781-AF73-86F857767D9E}" dt="2022-12-26T17:23:35.107" v="5686" actId="478"/>
          <ac:picMkLst>
            <pc:docMk/>
            <pc:sldMk cId="2880907773" sldId="380"/>
            <ac:picMk id="25" creationId="{FEA6DA41-2B3F-9560-C315-7D9B3156F049}"/>
          </ac:picMkLst>
        </pc:picChg>
      </pc:sldChg>
      <pc:sldChg chg="addSp delSp modSp add del mod modAnim">
        <pc:chgData name="Seth Petry-Johnson" userId="9311b3db184b81f9" providerId="LiveId" clId="{1DAEA76C-F132-4781-AF73-86F857767D9E}" dt="2022-12-26T17:31:14.988" v="5995" actId="47"/>
        <pc:sldMkLst>
          <pc:docMk/>
          <pc:sldMk cId="2827386813" sldId="381"/>
        </pc:sldMkLst>
        <pc:spChg chg="add del mod ord">
          <ac:chgData name="Seth Petry-Johnson" userId="9311b3db184b81f9" providerId="LiveId" clId="{1DAEA76C-F132-4781-AF73-86F857767D9E}" dt="2022-12-26T17:31:01.597" v="5993" actId="13244"/>
          <ac:spMkLst>
            <pc:docMk/>
            <pc:sldMk cId="2827386813" sldId="381"/>
            <ac:spMk id="4" creationId="{B04A0F9D-D6DB-58DC-B20A-19F030971D94}"/>
          </ac:spMkLst>
        </pc:spChg>
        <pc:spChg chg="add mod ord">
          <ac:chgData name="Seth Petry-Johnson" userId="9311b3db184b81f9" providerId="LiveId" clId="{1DAEA76C-F132-4781-AF73-86F857767D9E}" dt="2022-12-26T17:31:01.597" v="5993" actId="13244"/>
          <ac:spMkLst>
            <pc:docMk/>
            <pc:sldMk cId="2827386813" sldId="381"/>
            <ac:spMk id="6" creationId="{FEBD9C0A-E83C-F422-5D56-88BD4ADEAE86}"/>
          </ac:spMkLst>
        </pc:spChg>
        <pc:spChg chg="add mod ord">
          <ac:chgData name="Seth Petry-Johnson" userId="9311b3db184b81f9" providerId="LiveId" clId="{1DAEA76C-F132-4781-AF73-86F857767D9E}" dt="2022-12-26T17:31:01.597" v="5993" actId="13244"/>
          <ac:spMkLst>
            <pc:docMk/>
            <pc:sldMk cId="2827386813" sldId="381"/>
            <ac:spMk id="7" creationId="{1E83EA6A-450B-59EC-87AA-76BE8B083F96}"/>
          </ac:spMkLst>
        </pc:spChg>
        <pc:spChg chg="mod">
          <ac:chgData name="Seth Petry-Johnson" userId="9311b3db184b81f9" providerId="LiveId" clId="{1DAEA76C-F132-4781-AF73-86F857767D9E}" dt="2022-12-26T17:30:21.715" v="5989" actId="1036"/>
          <ac:spMkLst>
            <pc:docMk/>
            <pc:sldMk cId="2827386813" sldId="381"/>
            <ac:spMk id="8" creationId="{6B9B7554-E2B2-9229-4699-E4DF6E6F51ED}"/>
          </ac:spMkLst>
        </pc:spChg>
        <pc:spChg chg="add del mod ord">
          <ac:chgData name="Seth Petry-Johnson" userId="9311b3db184b81f9" providerId="LiveId" clId="{1DAEA76C-F132-4781-AF73-86F857767D9E}" dt="2022-12-26T17:31:07.632" v="5994" actId="478"/>
          <ac:spMkLst>
            <pc:docMk/>
            <pc:sldMk cId="2827386813" sldId="381"/>
            <ac:spMk id="10" creationId="{5E548399-863C-0E32-CB94-8B30176B5632}"/>
          </ac:spMkLst>
        </pc:spChg>
        <pc:picChg chg="del">
          <ac:chgData name="Seth Petry-Johnson" userId="9311b3db184b81f9" providerId="LiveId" clId="{1DAEA76C-F132-4781-AF73-86F857767D9E}" dt="2022-12-26T17:26:40.761" v="5775" actId="478"/>
          <ac:picMkLst>
            <pc:docMk/>
            <pc:sldMk cId="2827386813" sldId="381"/>
            <ac:picMk id="2" creationId="{DF5CBA52-5C98-49AD-F969-78DBD95E0719}"/>
          </ac:picMkLst>
        </pc:picChg>
      </pc:sldChg>
      <pc:sldChg chg="delSp modSp add del mod">
        <pc:chgData name="Seth Petry-Johnson" userId="9311b3db184b81f9" providerId="LiveId" clId="{1DAEA76C-F132-4781-AF73-86F857767D9E}" dt="2022-12-26T17:35:00.009" v="6118" actId="47"/>
        <pc:sldMkLst>
          <pc:docMk/>
          <pc:sldMk cId="3624043988" sldId="382"/>
        </pc:sldMkLst>
        <pc:spChg chg="mod ord">
          <ac:chgData name="Seth Petry-Johnson" userId="9311b3db184b81f9" providerId="LiveId" clId="{1DAEA76C-F132-4781-AF73-86F857767D9E}" dt="2022-12-26T17:33:33.707" v="6082" actId="1036"/>
          <ac:spMkLst>
            <pc:docMk/>
            <pc:sldMk cId="3624043988" sldId="382"/>
            <ac:spMk id="4" creationId="{B04A0F9D-D6DB-58DC-B20A-19F030971D94}"/>
          </ac:spMkLst>
        </pc:spChg>
        <pc:spChg chg="del mod ord">
          <ac:chgData name="Seth Petry-Johnson" userId="9311b3db184b81f9" providerId="LiveId" clId="{1DAEA76C-F132-4781-AF73-86F857767D9E}" dt="2022-12-26T17:33:27.666" v="6069" actId="478"/>
          <ac:spMkLst>
            <pc:docMk/>
            <pc:sldMk cId="3624043988" sldId="382"/>
            <ac:spMk id="6" creationId="{FEBD9C0A-E83C-F422-5D56-88BD4ADEAE86}"/>
          </ac:spMkLst>
        </pc:spChg>
        <pc:spChg chg="del mod ord">
          <ac:chgData name="Seth Petry-Johnson" userId="9311b3db184b81f9" providerId="LiveId" clId="{1DAEA76C-F132-4781-AF73-86F857767D9E}" dt="2022-12-26T17:33:04.793" v="6036" actId="478"/>
          <ac:spMkLst>
            <pc:docMk/>
            <pc:sldMk cId="3624043988" sldId="382"/>
            <ac:spMk id="7" creationId="{1E83EA6A-450B-59EC-87AA-76BE8B083F96}"/>
          </ac:spMkLst>
        </pc:spChg>
        <pc:spChg chg="mod">
          <ac:chgData name="Seth Petry-Johnson" userId="9311b3db184b81f9" providerId="LiveId" clId="{1DAEA76C-F132-4781-AF73-86F857767D9E}" dt="2022-12-26T17:33:33.707" v="6082" actId="1036"/>
          <ac:spMkLst>
            <pc:docMk/>
            <pc:sldMk cId="3624043988" sldId="382"/>
            <ac:spMk id="8" creationId="{6B9B7554-E2B2-9229-4699-E4DF6E6F51ED}"/>
          </ac:spMkLst>
        </pc:spChg>
        <pc:spChg chg="del mod ord">
          <ac:chgData name="Seth Petry-Johnson" userId="9311b3db184b81f9" providerId="LiveId" clId="{1DAEA76C-F132-4781-AF73-86F857767D9E}" dt="2022-12-26T17:32:40.611" v="6010" actId="478"/>
          <ac:spMkLst>
            <pc:docMk/>
            <pc:sldMk cId="3624043988" sldId="382"/>
            <ac:spMk id="10" creationId="{5E548399-863C-0E32-CB94-8B30176B5632}"/>
          </ac:spMkLst>
        </pc:spChg>
      </pc:sldChg>
      <pc:sldChg chg="delSp modSp add del mod modAnim">
        <pc:chgData name="Seth Petry-Johnson" userId="9311b3db184b81f9" providerId="LiveId" clId="{1DAEA76C-F132-4781-AF73-86F857767D9E}" dt="2022-12-26T17:36:46.092" v="6210" actId="47"/>
        <pc:sldMkLst>
          <pc:docMk/>
          <pc:sldMk cId="2792309821" sldId="383"/>
        </pc:sldMkLst>
        <pc:spChg chg="del mod">
          <ac:chgData name="Seth Petry-Johnson" userId="9311b3db184b81f9" providerId="LiveId" clId="{1DAEA76C-F132-4781-AF73-86F857767D9E}" dt="2022-12-26T17:36:08.851" v="6191" actId="478"/>
          <ac:spMkLst>
            <pc:docMk/>
            <pc:sldMk cId="2792309821" sldId="383"/>
            <ac:spMk id="4" creationId="{B04A0F9D-D6DB-58DC-B20A-19F030971D94}"/>
          </ac:spMkLst>
        </pc:spChg>
        <pc:spChg chg="del mod">
          <ac:chgData name="Seth Petry-Johnson" userId="9311b3db184b81f9" providerId="LiveId" clId="{1DAEA76C-F132-4781-AF73-86F857767D9E}" dt="2022-12-26T17:35:51.232" v="6165" actId="478"/>
          <ac:spMkLst>
            <pc:docMk/>
            <pc:sldMk cId="2792309821" sldId="383"/>
            <ac:spMk id="6" creationId="{FEBD9C0A-E83C-F422-5D56-88BD4ADEAE86}"/>
          </ac:spMkLst>
        </pc:spChg>
        <pc:spChg chg="del mod">
          <ac:chgData name="Seth Petry-Johnson" userId="9311b3db184b81f9" providerId="LiveId" clId="{1DAEA76C-F132-4781-AF73-86F857767D9E}" dt="2022-12-26T17:35:33.042" v="6145" actId="478"/>
          <ac:spMkLst>
            <pc:docMk/>
            <pc:sldMk cId="2792309821" sldId="383"/>
            <ac:spMk id="7" creationId="{1E83EA6A-450B-59EC-87AA-76BE8B083F96}"/>
          </ac:spMkLst>
        </pc:spChg>
        <pc:spChg chg="mod">
          <ac:chgData name="Seth Petry-Johnson" userId="9311b3db184b81f9" providerId="LiveId" clId="{1DAEA76C-F132-4781-AF73-86F857767D9E}" dt="2022-12-26T17:36:16.435" v="6204" actId="113"/>
          <ac:spMkLst>
            <pc:docMk/>
            <pc:sldMk cId="2792309821" sldId="383"/>
            <ac:spMk id="8" creationId="{6B9B7554-E2B2-9229-4699-E4DF6E6F51ED}"/>
          </ac:spMkLst>
        </pc:spChg>
        <pc:spChg chg="del mod">
          <ac:chgData name="Seth Petry-Johnson" userId="9311b3db184b81f9" providerId="LiveId" clId="{1DAEA76C-F132-4781-AF73-86F857767D9E}" dt="2022-12-26T17:35:09.977" v="6121" actId="478"/>
          <ac:spMkLst>
            <pc:docMk/>
            <pc:sldMk cId="2792309821" sldId="383"/>
            <ac:spMk id="10" creationId="{5E548399-863C-0E32-CB94-8B30176B5632}"/>
          </ac:spMkLst>
        </pc:spChg>
      </pc:sldChg>
      <pc:sldChg chg="add del">
        <pc:chgData name="Seth Petry-Johnson" userId="9311b3db184b81f9" providerId="LiveId" clId="{1DAEA76C-F132-4781-AF73-86F857767D9E}" dt="2022-12-26T17:35:00.009" v="6118" actId="47"/>
        <pc:sldMkLst>
          <pc:docMk/>
          <pc:sldMk cId="1236737392" sldId="384"/>
        </pc:sldMkLst>
      </pc:sldChg>
      <pc:sldChg chg="add modTransition modNotesTx">
        <pc:chgData name="Seth Petry-Johnson" userId="9311b3db184b81f9" providerId="LiveId" clId="{1DAEA76C-F132-4781-AF73-86F857767D9E}" dt="2022-12-29T16:04:55.515" v="57154" actId="20577"/>
        <pc:sldMkLst>
          <pc:docMk/>
          <pc:sldMk cId="2573164783" sldId="384"/>
        </pc:sldMkLst>
      </pc:sldChg>
      <pc:sldChg chg="add del">
        <pc:chgData name="Seth Petry-Johnson" userId="9311b3db184b81f9" providerId="LiveId" clId="{1DAEA76C-F132-4781-AF73-86F857767D9E}" dt="2022-12-26T17:35:00.009" v="6118" actId="47"/>
        <pc:sldMkLst>
          <pc:docMk/>
          <pc:sldMk cId="446330380" sldId="385"/>
        </pc:sldMkLst>
      </pc:sldChg>
      <pc:sldChg chg="add modTransition modNotesTx">
        <pc:chgData name="Seth Petry-Johnson" userId="9311b3db184b81f9" providerId="LiveId" clId="{1DAEA76C-F132-4781-AF73-86F857767D9E}" dt="2022-12-29T16:13:12.092" v="57988" actId="20577"/>
        <pc:sldMkLst>
          <pc:docMk/>
          <pc:sldMk cId="1675212280" sldId="385"/>
        </pc:sldMkLst>
      </pc:sldChg>
      <pc:sldChg chg="add modTransition modNotesTx">
        <pc:chgData name="Seth Petry-Johnson" userId="9311b3db184b81f9" providerId="LiveId" clId="{1DAEA76C-F132-4781-AF73-86F857767D9E}" dt="2022-12-29T15:58:53.348" v="56266" actId="20577"/>
        <pc:sldMkLst>
          <pc:docMk/>
          <pc:sldMk cId="4113007667" sldId="386"/>
        </pc:sldMkLst>
      </pc:sldChg>
      <pc:sldChg chg="add del">
        <pc:chgData name="Seth Petry-Johnson" userId="9311b3db184b81f9" providerId="LiveId" clId="{1DAEA76C-F132-4781-AF73-86F857767D9E}" dt="2022-12-26T17:35:03.526" v="6119" actId="47"/>
        <pc:sldMkLst>
          <pc:docMk/>
          <pc:sldMk cId="4241197194" sldId="386"/>
        </pc:sldMkLst>
      </pc:sldChg>
      <pc:sldChg chg="add modTransition modNotesTx">
        <pc:chgData name="Seth Petry-Johnson" userId="9311b3db184b81f9" providerId="LiveId" clId="{1DAEA76C-F132-4781-AF73-86F857767D9E}" dt="2022-12-29T15:57:33.355" v="56024" actId="20577"/>
        <pc:sldMkLst>
          <pc:docMk/>
          <pc:sldMk cId="3003369634" sldId="387"/>
        </pc:sldMkLst>
      </pc:sldChg>
      <pc:sldChg chg="addSp delSp modSp add mod modTransition modAnim modNotesTx">
        <pc:chgData name="Seth Petry-Johnson" userId="9311b3db184b81f9" providerId="LiveId" clId="{1DAEA76C-F132-4781-AF73-86F857767D9E}" dt="2022-12-29T16:20:33.838" v="59020" actId="20577"/>
        <pc:sldMkLst>
          <pc:docMk/>
          <pc:sldMk cId="2613529164" sldId="388"/>
        </pc:sldMkLst>
        <pc:spChg chg="add mod">
          <ac:chgData name="Seth Petry-Johnson" userId="9311b3db184b81f9" providerId="LiveId" clId="{1DAEA76C-F132-4781-AF73-86F857767D9E}" dt="2022-12-26T17:45:12.693" v="7049" actId="1076"/>
          <ac:spMkLst>
            <pc:docMk/>
            <pc:sldMk cId="2613529164" sldId="388"/>
            <ac:spMk id="2" creationId="{11CC5497-87CE-FE94-EFAD-F6D0A3E7A136}"/>
          </ac:spMkLst>
        </pc:spChg>
        <pc:spChg chg="mod">
          <ac:chgData name="Seth Petry-Johnson" userId="9311b3db184b81f9" providerId="LiveId" clId="{1DAEA76C-F132-4781-AF73-86F857767D9E}" dt="2022-12-26T17:41:26.689" v="6789" actId="1038"/>
          <ac:spMkLst>
            <pc:docMk/>
            <pc:sldMk cId="2613529164" sldId="388"/>
            <ac:spMk id="3" creationId="{82CFC472-62D9-4901-9B54-BDC3E9C5F01E}"/>
          </ac:spMkLst>
        </pc:spChg>
        <pc:spChg chg="add del mod">
          <ac:chgData name="Seth Petry-Johnson" userId="9311b3db184b81f9" providerId="LiveId" clId="{1DAEA76C-F132-4781-AF73-86F857767D9E}" dt="2022-12-26T17:42:21.774" v="6924" actId="207"/>
          <ac:spMkLst>
            <pc:docMk/>
            <pc:sldMk cId="2613529164" sldId="388"/>
            <ac:spMk id="4" creationId="{B04A0F9D-D6DB-58DC-B20A-19F030971D94}"/>
          </ac:spMkLst>
        </pc:spChg>
        <pc:spChg chg="add del mod">
          <ac:chgData name="Seth Petry-Johnson" userId="9311b3db184b81f9" providerId="LiveId" clId="{1DAEA76C-F132-4781-AF73-86F857767D9E}" dt="2022-12-26T17:42:21.774" v="6924" actId="207"/>
          <ac:spMkLst>
            <pc:docMk/>
            <pc:sldMk cId="2613529164" sldId="388"/>
            <ac:spMk id="6" creationId="{FEBD9C0A-E83C-F422-5D56-88BD4ADEAE86}"/>
          </ac:spMkLst>
        </pc:spChg>
        <pc:spChg chg="add del mod">
          <ac:chgData name="Seth Petry-Johnson" userId="9311b3db184b81f9" providerId="LiveId" clId="{1DAEA76C-F132-4781-AF73-86F857767D9E}" dt="2022-12-26T17:42:21.774" v="6924" actId="207"/>
          <ac:spMkLst>
            <pc:docMk/>
            <pc:sldMk cId="2613529164" sldId="388"/>
            <ac:spMk id="7" creationId="{1E83EA6A-450B-59EC-87AA-76BE8B083F96}"/>
          </ac:spMkLst>
        </pc:spChg>
        <pc:spChg chg="add del mod">
          <ac:chgData name="Seth Petry-Johnson" userId="9311b3db184b81f9" providerId="LiveId" clId="{1DAEA76C-F132-4781-AF73-86F857767D9E}" dt="2022-12-26T17:42:21.774" v="6924" actId="207"/>
          <ac:spMkLst>
            <pc:docMk/>
            <pc:sldMk cId="2613529164" sldId="388"/>
            <ac:spMk id="8" creationId="{6B9B7554-E2B2-9229-4699-E4DF6E6F51ED}"/>
          </ac:spMkLst>
        </pc:spChg>
        <pc:spChg chg="mod">
          <ac:chgData name="Seth Petry-Johnson" userId="9311b3db184b81f9" providerId="LiveId" clId="{1DAEA76C-F132-4781-AF73-86F857767D9E}" dt="2022-12-26T17:41:34.234" v="6812" actId="20577"/>
          <ac:spMkLst>
            <pc:docMk/>
            <pc:sldMk cId="2613529164" sldId="388"/>
            <ac:spMk id="9" creationId="{8750CEE0-1B81-D653-C27C-888E6304A43E}"/>
          </ac:spMkLst>
        </pc:spChg>
        <pc:spChg chg="add del mod">
          <ac:chgData name="Seth Petry-Johnson" userId="9311b3db184b81f9" providerId="LiveId" clId="{1DAEA76C-F132-4781-AF73-86F857767D9E}" dt="2022-12-26T17:42:21.774" v="6924" actId="207"/>
          <ac:spMkLst>
            <pc:docMk/>
            <pc:sldMk cId="2613529164" sldId="388"/>
            <ac:spMk id="10" creationId="{5E548399-863C-0E32-CB94-8B30176B5632}"/>
          </ac:spMkLst>
        </pc:spChg>
        <pc:spChg chg="add mod">
          <ac:chgData name="Seth Petry-Johnson" userId="9311b3db184b81f9" providerId="LiveId" clId="{1DAEA76C-F132-4781-AF73-86F857767D9E}" dt="2022-12-26T17:44:47.591" v="7042" actId="1076"/>
          <ac:spMkLst>
            <pc:docMk/>
            <pc:sldMk cId="2613529164" sldId="388"/>
            <ac:spMk id="11" creationId="{41C34D8C-DD34-9128-E94C-76BC581D768B}"/>
          </ac:spMkLst>
        </pc:spChg>
        <pc:spChg chg="add mod">
          <ac:chgData name="Seth Petry-Johnson" userId="9311b3db184b81f9" providerId="LiveId" clId="{1DAEA76C-F132-4781-AF73-86F857767D9E}" dt="2022-12-26T17:44:55.163" v="7044" actId="1076"/>
          <ac:spMkLst>
            <pc:docMk/>
            <pc:sldMk cId="2613529164" sldId="388"/>
            <ac:spMk id="12" creationId="{A4A09518-6697-0B03-2A99-CDC14DD326BD}"/>
          </ac:spMkLst>
        </pc:spChg>
        <pc:picChg chg="mod">
          <ac:chgData name="Seth Petry-Johnson" userId="9311b3db184b81f9" providerId="LiveId" clId="{1DAEA76C-F132-4781-AF73-86F857767D9E}" dt="2022-12-26T17:38:52.744" v="6263" actId="1038"/>
          <ac:picMkLst>
            <pc:docMk/>
            <pc:sldMk cId="2613529164" sldId="388"/>
            <ac:picMk id="5" creationId="{6D6DC138-50C3-1A89-46BF-C19577A45412}"/>
          </ac:picMkLst>
        </pc:picChg>
        <pc:picChg chg="mod">
          <ac:chgData name="Seth Petry-Johnson" userId="9311b3db184b81f9" providerId="LiveId" clId="{1DAEA76C-F132-4781-AF73-86F857767D9E}" dt="2022-12-26T17:43:30.034" v="7037" actId="1038"/>
          <ac:picMkLst>
            <pc:docMk/>
            <pc:sldMk cId="2613529164" sldId="388"/>
            <ac:picMk id="30" creationId="{68274F70-98EB-46D5-6A9F-77AADE468398}"/>
          </ac:picMkLst>
        </pc:picChg>
        <pc:cxnChg chg="add mod">
          <ac:chgData name="Seth Petry-Johnson" userId="9311b3db184b81f9" providerId="LiveId" clId="{1DAEA76C-F132-4781-AF73-86F857767D9E}" dt="2022-12-26T17:46:52.205" v="7060" actId="14100"/>
          <ac:cxnSpMkLst>
            <pc:docMk/>
            <pc:sldMk cId="2613529164" sldId="388"/>
            <ac:cxnSpMk id="13" creationId="{C5E7FFCB-52B7-7876-B4E0-908BD9CFE94C}"/>
          </ac:cxnSpMkLst>
        </pc:cxnChg>
        <pc:cxnChg chg="add mod">
          <ac:chgData name="Seth Petry-Johnson" userId="9311b3db184b81f9" providerId="LiveId" clId="{1DAEA76C-F132-4781-AF73-86F857767D9E}" dt="2022-12-26T17:47:10.780" v="7064" actId="14100"/>
          <ac:cxnSpMkLst>
            <pc:docMk/>
            <pc:sldMk cId="2613529164" sldId="388"/>
            <ac:cxnSpMk id="24" creationId="{728F3C26-0D9C-E5E1-CF11-CAA821DF1F3B}"/>
          </ac:cxnSpMkLst>
        </pc:cxnChg>
        <pc:cxnChg chg="add mod">
          <ac:chgData name="Seth Petry-Johnson" userId="9311b3db184b81f9" providerId="LiveId" clId="{1DAEA76C-F132-4781-AF73-86F857767D9E}" dt="2022-12-26T17:47:23.232" v="7068" actId="14100"/>
          <ac:cxnSpMkLst>
            <pc:docMk/>
            <pc:sldMk cId="2613529164" sldId="388"/>
            <ac:cxnSpMk id="27" creationId="{CDED95BB-FFCE-F54F-C2C0-EFA43B7EF72B}"/>
          </ac:cxnSpMkLst>
        </pc:cxnChg>
      </pc:sldChg>
      <pc:sldChg chg="addSp modSp add mod modAnim">
        <pc:chgData name="Seth Petry-Johnson" userId="9311b3db184b81f9" providerId="LiveId" clId="{1DAEA76C-F132-4781-AF73-86F857767D9E}" dt="2022-12-26T17:50:31.121" v="7310" actId="20577"/>
        <pc:sldMkLst>
          <pc:docMk/>
          <pc:sldMk cId="788250307" sldId="389"/>
        </pc:sldMkLst>
        <pc:spChg chg="add mod">
          <ac:chgData name="Seth Petry-Johnson" userId="9311b3db184b81f9" providerId="LiveId" clId="{1DAEA76C-F132-4781-AF73-86F857767D9E}" dt="2022-12-26T17:48:56.759" v="7112" actId="1076"/>
          <ac:spMkLst>
            <pc:docMk/>
            <pc:sldMk cId="788250307" sldId="389"/>
            <ac:spMk id="14" creationId="{CA39FFDD-9252-B40B-F813-B786D613A940}"/>
          </ac:spMkLst>
        </pc:spChg>
        <pc:spChg chg="add mod">
          <ac:chgData name="Seth Petry-Johnson" userId="9311b3db184b81f9" providerId="LiveId" clId="{1DAEA76C-F132-4781-AF73-86F857767D9E}" dt="2022-12-26T17:49:45.428" v="7233" actId="20577"/>
          <ac:spMkLst>
            <pc:docMk/>
            <pc:sldMk cId="788250307" sldId="389"/>
            <ac:spMk id="15" creationId="{F5A27A01-64FB-894A-F4EA-A7AD1A80E3F1}"/>
          </ac:spMkLst>
        </pc:spChg>
        <pc:spChg chg="add mod">
          <ac:chgData name="Seth Petry-Johnson" userId="9311b3db184b81f9" providerId="LiveId" clId="{1DAEA76C-F132-4781-AF73-86F857767D9E}" dt="2022-12-26T17:50:31.121" v="7310" actId="20577"/>
          <ac:spMkLst>
            <pc:docMk/>
            <pc:sldMk cId="788250307" sldId="389"/>
            <ac:spMk id="17" creationId="{008B6DD1-B3AB-81BE-3528-3F8EB82AACD4}"/>
          </ac:spMkLst>
        </pc:spChg>
      </pc:sldChg>
      <pc:sldChg chg="addSp delSp modSp add mod ord modTransition modAnim modShow">
        <pc:chgData name="Seth Petry-Johnson" userId="9311b3db184b81f9" providerId="LiveId" clId="{1DAEA76C-F132-4781-AF73-86F857767D9E}" dt="2022-12-27T16:29:42.506" v="18846"/>
        <pc:sldMkLst>
          <pc:docMk/>
          <pc:sldMk cId="3348733525" sldId="390"/>
        </pc:sldMkLst>
        <pc:spChg chg="add mod">
          <ac:chgData name="Seth Petry-Johnson" userId="9311b3db184b81f9" providerId="LiveId" clId="{1DAEA76C-F132-4781-AF73-86F857767D9E}" dt="2022-12-26T19:11:24.655" v="9820" actId="14100"/>
          <ac:spMkLst>
            <pc:docMk/>
            <pc:sldMk cId="3348733525" sldId="390"/>
            <ac:spMk id="5" creationId="{360D259B-082A-006A-364E-2CB8EC5CCA46}"/>
          </ac:spMkLst>
        </pc:spChg>
        <pc:spChg chg="add mod">
          <ac:chgData name="Seth Petry-Johnson" userId="9311b3db184b81f9" providerId="LiveId" clId="{1DAEA76C-F132-4781-AF73-86F857767D9E}" dt="2022-12-26T19:11:28.787" v="9821" actId="1076"/>
          <ac:spMkLst>
            <pc:docMk/>
            <pc:sldMk cId="3348733525" sldId="390"/>
            <ac:spMk id="7" creationId="{D4219037-9976-1209-6357-81E3FA55DF6C}"/>
          </ac:spMkLst>
        </pc:spChg>
        <pc:spChg chg="mod">
          <ac:chgData name="Seth Petry-Johnson" userId="9311b3db184b81f9" providerId="LiveId" clId="{1DAEA76C-F132-4781-AF73-86F857767D9E}" dt="2022-12-26T19:07:09.695" v="9558" actId="1038"/>
          <ac:spMkLst>
            <pc:docMk/>
            <pc:sldMk cId="3348733525" sldId="390"/>
            <ac:spMk id="9" creationId="{21EBD776-F9BD-7C5D-8D93-8CE390F564B4}"/>
          </ac:spMkLst>
        </pc:spChg>
        <pc:spChg chg="mod">
          <ac:chgData name="Seth Petry-Johnson" userId="9311b3db184b81f9" providerId="LiveId" clId="{1DAEA76C-F132-4781-AF73-86F857767D9E}" dt="2022-12-26T19:07:09.695" v="9558" actId="1038"/>
          <ac:spMkLst>
            <pc:docMk/>
            <pc:sldMk cId="3348733525" sldId="390"/>
            <ac:spMk id="10" creationId="{B66E8633-42C2-B3DC-A89E-82FF4E19416E}"/>
          </ac:spMkLst>
        </pc:spChg>
        <pc:picChg chg="del">
          <ac:chgData name="Seth Petry-Johnson" userId="9311b3db184b81f9" providerId="LiveId" clId="{1DAEA76C-F132-4781-AF73-86F857767D9E}" dt="2022-12-26T19:12:07.711" v="9826" actId="478"/>
          <ac:picMkLst>
            <pc:docMk/>
            <pc:sldMk cId="3348733525" sldId="390"/>
            <ac:picMk id="2" creationId="{74E347A4-4825-64EF-7D1E-FB41B7FD5C26}"/>
          </ac:picMkLst>
        </pc:picChg>
        <pc:picChg chg="add mod ord">
          <ac:chgData name="Seth Petry-Johnson" userId="9311b3db184b81f9" providerId="LiveId" clId="{1DAEA76C-F132-4781-AF73-86F857767D9E}" dt="2022-12-26T19:08:55.386" v="9563" actId="13244"/>
          <ac:picMkLst>
            <pc:docMk/>
            <pc:sldMk cId="3348733525" sldId="390"/>
            <ac:picMk id="4" creationId="{E6C8BF54-A96C-D55E-24A8-DA6E98029255}"/>
          </ac:picMkLst>
        </pc:picChg>
        <pc:cxnChg chg="add mod">
          <ac:chgData name="Seth Petry-Johnson" userId="9311b3db184b81f9" providerId="LiveId" clId="{1DAEA76C-F132-4781-AF73-86F857767D9E}" dt="2022-12-26T19:11:31.710" v="9822" actId="14100"/>
          <ac:cxnSpMkLst>
            <pc:docMk/>
            <pc:sldMk cId="3348733525" sldId="390"/>
            <ac:cxnSpMk id="8" creationId="{E3EB642B-F826-A2C0-8339-51A321A6DFEB}"/>
          </ac:cxnSpMkLst>
        </pc:cxnChg>
      </pc:sldChg>
      <pc:sldChg chg="addSp delSp modSp add mod ord modTransition modAnim modShow">
        <pc:chgData name="Seth Petry-Johnson" userId="9311b3db184b81f9" providerId="LiveId" clId="{1DAEA76C-F132-4781-AF73-86F857767D9E}" dt="2022-12-27T16:29:42.506" v="18846"/>
        <pc:sldMkLst>
          <pc:docMk/>
          <pc:sldMk cId="4177682432" sldId="391"/>
        </pc:sldMkLst>
        <pc:spChg chg="mod">
          <ac:chgData name="Seth Petry-Johnson" userId="9311b3db184b81f9" providerId="LiveId" clId="{1DAEA76C-F132-4781-AF73-86F857767D9E}" dt="2022-12-26T19:13:17.107" v="9865" actId="14100"/>
          <ac:spMkLst>
            <pc:docMk/>
            <pc:sldMk cId="4177682432" sldId="391"/>
            <ac:spMk id="5" creationId="{360D259B-082A-006A-364E-2CB8EC5CCA46}"/>
          </ac:spMkLst>
        </pc:spChg>
        <pc:spChg chg="mod">
          <ac:chgData name="Seth Petry-Johnson" userId="9311b3db184b81f9" providerId="LiveId" clId="{1DAEA76C-F132-4781-AF73-86F857767D9E}" dt="2022-12-26T19:14:35.447" v="9878" actId="20577"/>
          <ac:spMkLst>
            <pc:docMk/>
            <pc:sldMk cId="4177682432" sldId="391"/>
            <ac:spMk id="7" creationId="{D4219037-9976-1209-6357-81E3FA55DF6C}"/>
          </ac:spMkLst>
        </pc:spChg>
        <pc:spChg chg="del">
          <ac:chgData name="Seth Petry-Johnson" userId="9311b3db184b81f9" providerId="LiveId" clId="{1DAEA76C-F132-4781-AF73-86F857767D9E}" dt="2022-12-26T19:12:13.457" v="9827" actId="478"/>
          <ac:spMkLst>
            <pc:docMk/>
            <pc:sldMk cId="4177682432" sldId="391"/>
            <ac:spMk id="9" creationId="{21EBD776-F9BD-7C5D-8D93-8CE390F564B4}"/>
          </ac:spMkLst>
        </pc:spChg>
        <pc:spChg chg="del">
          <ac:chgData name="Seth Petry-Johnson" userId="9311b3db184b81f9" providerId="LiveId" clId="{1DAEA76C-F132-4781-AF73-86F857767D9E}" dt="2022-12-26T19:12:15.999" v="9828" actId="478"/>
          <ac:spMkLst>
            <pc:docMk/>
            <pc:sldMk cId="4177682432" sldId="391"/>
            <ac:spMk id="10" creationId="{B66E8633-42C2-B3DC-A89E-82FF4E19416E}"/>
          </ac:spMkLst>
        </pc:spChg>
        <pc:picChg chg="add del mod">
          <ac:chgData name="Seth Petry-Johnson" userId="9311b3db184b81f9" providerId="LiveId" clId="{1DAEA76C-F132-4781-AF73-86F857767D9E}" dt="2022-12-26T19:30:26.602" v="10687"/>
          <ac:picMkLst>
            <pc:docMk/>
            <pc:sldMk cId="4177682432" sldId="391"/>
            <ac:picMk id="24" creationId="{C4DFC4B5-2849-F33C-B753-964B70958AB6}"/>
          </ac:picMkLst>
        </pc:picChg>
        <pc:cxnChg chg="mod">
          <ac:chgData name="Seth Petry-Johnson" userId="9311b3db184b81f9" providerId="LiveId" clId="{1DAEA76C-F132-4781-AF73-86F857767D9E}" dt="2022-12-26T19:12:36.309" v="9831" actId="14100"/>
          <ac:cxnSpMkLst>
            <pc:docMk/>
            <pc:sldMk cId="4177682432" sldId="391"/>
            <ac:cxnSpMk id="8" creationId="{E3EB642B-F826-A2C0-8339-51A321A6DFEB}"/>
          </ac:cxnSpMkLst>
        </pc:cxnChg>
        <pc:cxnChg chg="add mod">
          <ac:chgData name="Seth Petry-Johnson" userId="9311b3db184b81f9" providerId="LiveId" clId="{1DAEA76C-F132-4781-AF73-86F857767D9E}" dt="2022-12-26T19:12:47.291" v="9835" actId="14100"/>
          <ac:cxnSpMkLst>
            <pc:docMk/>
            <pc:sldMk cId="4177682432" sldId="391"/>
            <ac:cxnSpMk id="11" creationId="{1BDB740E-F8C2-A008-4B84-C8E2F59A496B}"/>
          </ac:cxnSpMkLst>
        </pc:cxnChg>
        <pc:cxnChg chg="add mod">
          <ac:chgData name="Seth Petry-Johnson" userId="9311b3db184b81f9" providerId="LiveId" clId="{1DAEA76C-F132-4781-AF73-86F857767D9E}" dt="2022-12-26T19:12:58.206" v="9838" actId="14100"/>
          <ac:cxnSpMkLst>
            <pc:docMk/>
            <pc:sldMk cId="4177682432" sldId="391"/>
            <ac:cxnSpMk id="15" creationId="{4CD636C3-1B4C-3AD4-C621-8C86E641F2C9}"/>
          </ac:cxnSpMkLst>
        </pc:cxnChg>
      </pc:sldChg>
      <pc:sldChg chg="addSp delSp modSp add mod ord modTransition modAnim modNotesTx">
        <pc:chgData name="Seth Petry-Johnson" userId="9311b3db184b81f9" providerId="LiveId" clId="{1DAEA76C-F132-4781-AF73-86F857767D9E}" dt="2022-12-26T19:35:52.144" v="11101" actId="6549"/>
        <pc:sldMkLst>
          <pc:docMk/>
          <pc:sldMk cId="1969007053" sldId="392"/>
        </pc:sldMkLst>
        <pc:spChg chg="add mod ord">
          <ac:chgData name="Seth Petry-Johnson" userId="9311b3db184b81f9" providerId="LiveId" clId="{1DAEA76C-F132-4781-AF73-86F857767D9E}" dt="2022-12-26T19:28:52.012" v="10616" actId="20577"/>
          <ac:spMkLst>
            <pc:docMk/>
            <pc:sldMk cId="1969007053" sldId="392"/>
            <ac:spMk id="5" creationId="{376893F0-A4EB-5D60-C6E4-1F354C9B83F4}"/>
          </ac:spMkLst>
        </pc:spChg>
        <pc:spChg chg="mod">
          <ac:chgData name="Seth Petry-Johnson" userId="9311b3db184b81f9" providerId="LiveId" clId="{1DAEA76C-F132-4781-AF73-86F857767D9E}" dt="2022-12-26T19:23:47.170" v="10047" actId="1036"/>
          <ac:spMkLst>
            <pc:docMk/>
            <pc:sldMk cId="1969007053" sldId="392"/>
            <ac:spMk id="9" creationId="{21EBD776-F9BD-7C5D-8D93-8CE390F564B4}"/>
          </ac:spMkLst>
        </pc:spChg>
        <pc:spChg chg="mod">
          <ac:chgData name="Seth Petry-Johnson" userId="9311b3db184b81f9" providerId="LiveId" clId="{1DAEA76C-F132-4781-AF73-86F857767D9E}" dt="2022-12-26T19:23:50.377" v="10074" actId="1035"/>
          <ac:spMkLst>
            <pc:docMk/>
            <pc:sldMk cId="1969007053" sldId="392"/>
            <ac:spMk id="10" creationId="{B66E8633-42C2-B3DC-A89E-82FF4E19416E}"/>
          </ac:spMkLst>
        </pc:spChg>
        <pc:picChg chg="add mod modVis">
          <ac:chgData name="Seth Petry-Johnson" userId="9311b3db184b81f9" providerId="LiveId" clId="{1DAEA76C-F132-4781-AF73-86F857767D9E}" dt="2022-12-26T19:32:38.917" v="10798" actId="14429"/>
          <ac:picMkLst>
            <pc:docMk/>
            <pc:sldMk cId="1969007053" sldId="392"/>
            <ac:picMk id="3" creationId="{5584063D-BB82-CB9A-A111-0A8F9BA8B729}"/>
          </ac:picMkLst>
        </pc:picChg>
        <pc:picChg chg="del">
          <ac:chgData name="Seth Petry-Johnson" userId="9311b3db184b81f9" providerId="LiveId" clId="{1DAEA76C-F132-4781-AF73-86F857767D9E}" dt="2022-12-26T19:28:12.080" v="10552" actId="478"/>
          <ac:picMkLst>
            <pc:docMk/>
            <pc:sldMk cId="1969007053" sldId="392"/>
            <ac:picMk id="4" creationId="{83BE0620-C0E0-BF09-27DF-DAA3E1C8CFC0}"/>
          </ac:picMkLst>
        </pc:picChg>
      </pc:sldChg>
      <pc:sldChg chg="addSp delSp modSp add mod modTransition modAnim modNotesTx">
        <pc:chgData name="Seth Petry-Johnson" userId="9311b3db184b81f9" providerId="LiveId" clId="{1DAEA76C-F132-4781-AF73-86F857767D9E}" dt="2022-12-26T19:46:13.215" v="12703" actId="20577"/>
        <pc:sldMkLst>
          <pc:docMk/>
          <pc:sldMk cId="2458249070" sldId="393"/>
        </pc:sldMkLst>
        <pc:spChg chg="mod">
          <ac:chgData name="Seth Petry-Johnson" userId="9311b3db184b81f9" providerId="LiveId" clId="{1DAEA76C-F132-4781-AF73-86F857767D9E}" dt="2022-12-26T19:29:09.960" v="10681" actId="20577"/>
          <ac:spMkLst>
            <pc:docMk/>
            <pc:sldMk cId="2458249070" sldId="393"/>
            <ac:spMk id="5" creationId="{376893F0-A4EB-5D60-C6E4-1F354C9B83F4}"/>
          </ac:spMkLst>
        </pc:spChg>
        <pc:spChg chg="del">
          <ac:chgData name="Seth Petry-Johnson" userId="9311b3db184b81f9" providerId="LiveId" clId="{1DAEA76C-F132-4781-AF73-86F857767D9E}" dt="2022-12-26T19:31:52.408" v="10792" actId="478"/>
          <ac:spMkLst>
            <pc:docMk/>
            <pc:sldMk cId="2458249070" sldId="393"/>
            <ac:spMk id="9" creationId="{21EBD776-F9BD-7C5D-8D93-8CE390F564B4}"/>
          </ac:spMkLst>
        </pc:spChg>
        <pc:spChg chg="del">
          <ac:chgData name="Seth Petry-Johnson" userId="9311b3db184b81f9" providerId="LiveId" clId="{1DAEA76C-F132-4781-AF73-86F857767D9E}" dt="2022-12-26T19:31:53.729" v="10793" actId="478"/>
          <ac:spMkLst>
            <pc:docMk/>
            <pc:sldMk cId="2458249070" sldId="393"/>
            <ac:spMk id="10" creationId="{B66E8633-42C2-B3DC-A89E-82FF4E19416E}"/>
          </ac:spMkLst>
        </pc:spChg>
        <pc:picChg chg="add del mod">
          <ac:chgData name="Seth Petry-Johnson" userId="9311b3db184b81f9" providerId="LiveId" clId="{1DAEA76C-F132-4781-AF73-86F857767D9E}" dt="2022-12-26T19:30:22.033" v="10685"/>
          <ac:picMkLst>
            <pc:docMk/>
            <pc:sldMk cId="2458249070" sldId="393"/>
            <ac:picMk id="2" creationId="{A9D72FFA-01C6-CC5D-ECD0-D55D757E668B}"/>
          </ac:picMkLst>
        </pc:picChg>
        <pc:picChg chg="mod modVis">
          <ac:chgData name="Seth Petry-Johnson" userId="9311b3db184b81f9" providerId="LiveId" clId="{1DAEA76C-F132-4781-AF73-86F857767D9E}" dt="2022-12-26T19:31:55.688" v="10794" actId="14429"/>
          <ac:picMkLst>
            <pc:docMk/>
            <pc:sldMk cId="2458249070" sldId="393"/>
            <ac:picMk id="3" creationId="{5584063D-BB82-CB9A-A111-0A8F9BA8B729}"/>
          </ac:picMkLst>
        </pc:picChg>
        <pc:picChg chg="add del">
          <ac:chgData name="Seth Petry-Johnson" userId="9311b3db184b81f9" providerId="LiveId" clId="{1DAEA76C-F132-4781-AF73-86F857767D9E}" dt="2022-12-26T19:30:35.225" v="10690" actId="478"/>
          <ac:picMkLst>
            <pc:docMk/>
            <pc:sldMk cId="2458249070" sldId="393"/>
            <ac:picMk id="4" creationId="{83BE0620-C0E0-BF09-27DF-DAA3E1C8CFC0}"/>
          </ac:picMkLst>
        </pc:picChg>
        <pc:picChg chg="add mod ord">
          <ac:chgData name="Seth Petry-Johnson" userId="9311b3db184b81f9" providerId="LiveId" clId="{1DAEA76C-F132-4781-AF73-86F857767D9E}" dt="2022-12-26T19:30:32.658" v="10689" actId="13244"/>
          <ac:picMkLst>
            <pc:docMk/>
            <pc:sldMk cId="2458249070" sldId="393"/>
            <ac:picMk id="7" creationId="{DBD0693A-D88A-A0C8-1320-63E58CF440DC}"/>
          </ac:picMkLst>
        </pc:picChg>
      </pc:sldChg>
      <pc:sldChg chg="modSp add modTransition modAnim modNotesTx">
        <pc:chgData name="Seth Petry-Johnson" userId="9311b3db184b81f9" providerId="LiveId" clId="{1DAEA76C-F132-4781-AF73-86F857767D9E}" dt="2022-12-27T16:26:42.904" v="18629" actId="20577"/>
        <pc:sldMkLst>
          <pc:docMk/>
          <pc:sldMk cId="2385587057" sldId="394"/>
        </pc:sldMkLst>
        <pc:spChg chg="mod">
          <ac:chgData name="Seth Petry-Johnson" userId="9311b3db184b81f9" providerId="LiveId" clId="{1DAEA76C-F132-4781-AF73-86F857767D9E}" dt="2022-12-27T16:24:38.531" v="18443" actId="6549"/>
          <ac:spMkLst>
            <pc:docMk/>
            <pc:sldMk cId="2385587057" sldId="394"/>
            <ac:spMk id="2" creationId="{AA198062-6023-3E04-55A6-D6FD36EC712D}"/>
          </ac:spMkLst>
        </pc:spChg>
      </pc:sldChg>
      <pc:sldChg chg="addSp modSp add mod modTransition modAnim modNotesTx">
        <pc:chgData name="Seth Petry-Johnson" userId="9311b3db184b81f9" providerId="LiveId" clId="{1DAEA76C-F132-4781-AF73-86F857767D9E}" dt="2022-12-27T16:53:21.304" v="21340" actId="6549"/>
        <pc:sldMkLst>
          <pc:docMk/>
          <pc:sldMk cId="2356256740" sldId="395"/>
        </pc:sldMkLst>
        <pc:spChg chg="mod">
          <ac:chgData name="Seth Petry-Johnson" userId="9311b3db184b81f9" providerId="LiveId" clId="{1DAEA76C-F132-4781-AF73-86F857767D9E}" dt="2022-12-27T16:47:24.327" v="20801" actId="6549"/>
          <ac:spMkLst>
            <pc:docMk/>
            <pc:sldMk cId="2356256740" sldId="395"/>
            <ac:spMk id="2" creationId="{AA198062-6023-3E04-55A6-D6FD36EC712D}"/>
          </ac:spMkLst>
        </pc:spChg>
        <pc:spChg chg="add mod">
          <ac:chgData name="Seth Petry-Johnson" userId="9311b3db184b81f9" providerId="LiveId" clId="{1DAEA76C-F132-4781-AF73-86F857767D9E}" dt="2022-12-27T16:31:37.857" v="18947" actId="14100"/>
          <ac:spMkLst>
            <pc:docMk/>
            <pc:sldMk cId="2356256740" sldId="395"/>
            <ac:spMk id="5" creationId="{CA134305-A290-4695-8198-E356369F91A2}"/>
          </ac:spMkLst>
        </pc:spChg>
        <pc:spChg chg="add mod">
          <ac:chgData name="Seth Petry-Johnson" userId="9311b3db184b81f9" providerId="LiveId" clId="{1DAEA76C-F132-4781-AF73-86F857767D9E}" dt="2022-12-27T16:31:33.091" v="18945" actId="14100"/>
          <ac:spMkLst>
            <pc:docMk/>
            <pc:sldMk cId="2356256740" sldId="395"/>
            <ac:spMk id="8" creationId="{4B5D65CA-0A2D-9957-2B5C-26B9C0F69FFD}"/>
          </ac:spMkLst>
        </pc:spChg>
        <pc:spChg chg="add mod">
          <ac:chgData name="Seth Petry-Johnson" userId="9311b3db184b81f9" providerId="LiveId" clId="{1DAEA76C-F132-4781-AF73-86F857767D9E}" dt="2022-12-27T16:30:29.130" v="18853" actId="14100"/>
          <ac:spMkLst>
            <pc:docMk/>
            <pc:sldMk cId="2356256740" sldId="395"/>
            <ac:spMk id="9" creationId="{6E3A9105-E033-A180-C4BC-1B7234532500}"/>
          </ac:spMkLst>
        </pc:spChg>
        <pc:cxnChg chg="add mod">
          <ac:chgData name="Seth Petry-Johnson" userId="9311b3db184b81f9" providerId="LiveId" clId="{1DAEA76C-F132-4781-AF73-86F857767D9E}" dt="2022-12-27T16:30:45.006" v="18856" actId="14100"/>
          <ac:cxnSpMkLst>
            <pc:docMk/>
            <pc:sldMk cId="2356256740" sldId="395"/>
            <ac:cxnSpMk id="10" creationId="{E2D59F66-0701-05F3-457B-F2255939C82F}"/>
          </ac:cxnSpMkLst>
        </pc:cxnChg>
      </pc:sldChg>
      <pc:sldChg chg="addSp delSp modSp add mod modTransition modAnim modNotesTx">
        <pc:chgData name="Seth Petry-Johnson" userId="9311b3db184b81f9" providerId="LiveId" clId="{1DAEA76C-F132-4781-AF73-86F857767D9E}" dt="2022-12-27T17:04:37.305" v="22695" actId="20577"/>
        <pc:sldMkLst>
          <pc:docMk/>
          <pc:sldMk cId="1581164221" sldId="396"/>
        </pc:sldMkLst>
        <pc:spChg chg="del">
          <ac:chgData name="Seth Petry-Johnson" userId="9311b3db184b81f9" providerId="LiveId" clId="{1DAEA76C-F132-4781-AF73-86F857767D9E}" dt="2022-12-27T16:54:13.737" v="21343" actId="478"/>
          <ac:spMkLst>
            <pc:docMk/>
            <pc:sldMk cId="1581164221" sldId="396"/>
            <ac:spMk id="5" creationId="{CA134305-A290-4695-8198-E356369F91A2}"/>
          </ac:spMkLst>
        </pc:spChg>
        <pc:spChg chg="del">
          <ac:chgData name="Seth Petry-Johnson" userId="9311b3db184b81f9" providerId="LiveId" clId="{1DAEA76C-F132-4781-AF73-86F857767D9E}" dt="2022-12-27T16:54:13.737" v="21343" actId="478"/>
          <ac:spMkLst>
            <pc:docMk/>
            <pc:sldMk cId="1581164221" sldId="396"/>
            <ac:spMk id="8" creationId="{4B5D65CA-0A2D-9957-2B5C-26B9C0F69FFD}"/>
          </ac:spMkLst>
        </pc:spChg>
        <pc:spChg chg="del">
          <ac:chgData name="Seth Petry-Johnson" userId="9311b3db184b81f9" providerId="LiveId" clId="{1DAEA76C-F132-4781-AF73-86F857767D9E}" dt="2022-12-27T16:54:13.737" v="21343" actId="478"/>
          <ac:spMkLst>
            <pc:docMk/>
            <pc:sldMk cId="1581164221" sldId="396"/>
            <ac:spMk id="9" creationId="{6E3A9105-E033-A180-C4BC-1B7234532500}"/>
          </ac:spMkLst>
        </pc:spChg>
        <pc:spChg chg="add mod">
          <ac:chgData name="Seth Petry-Johnson" userId="9311b3db184b81f9" providerId="LiveId" clId="{1DAEA76C-F132-4781-AF73-86F857767D9E}" dt="2022-12-27T16:57:17.542" v="21618" actId="14100"/>
          <ac:spMkLst>
            <pc:docMk/>
            <pc:sldMk cId="1581164221" sldId="396"/>
            <ac:spMk id="13" creationId="{67153FC6-DE8C-8095-8AA8-2F1FEC468430}"/>
          </ac:spMkLst>
        </pc:spChg>
        <pc:spChg chg="add mod">
          <ac:chgData name="Seth Petry-Johnson" userId="9311b3db184b81f9" providerId="LiveId" clId="{1DAEA76C-F132-4781-AF73-86F857767D9E}" dt="2022-12-27T16:57:14.010" v="21617" actId="113"/>
          <ac:spMkLst>
            <pc:docMk/>
            <pc:sldMk cId="1581164221" sldId="396"/>
            <ac:spMk id="15" creationId="{646100DD-A5F1-B6DD-0941-400C8A206AEE}"/>
          </ac:spMkLst>
        </pc:spChg>
        <pc:spChg chg="add del mod">
          <ac:chgData name="Seth Petry-Johnson" userId="9311b3db184b81f9" providerId="LiveId" clId="{1DAEA76C-F132-4781-AF73-86F857767D9E}" dt="2022-12-27T16:56:32.202" v="21506" actId="478"/>
          <ac:spMkLst>
            <pc:docMk/>
            <pc:sldMk cId="1581164221" sldId="396"/>
            <ac:spMk id="18" creationId="{18C942A4-6558-4E18-F127-3D4363159682}"/>
          </ac:spMkLst>
        </pc:spChg>
        <pc:cxnChg chg="del">
          <ac:chgData name="Seth Petry-Johnson" userId="9311b3db184b81f9" providerId="LiveId" clId="{1DAEA76C-F132-4781-AF73-86F857767D9E}" dt="2022-12-27T16:54:13.737" v="21343" actId="478"/>
          <ac:cxnSpMkLst>
            <pc:docMk/>
            <pc:sldMk cId="1581164221" sldId="396"/>
            <ac:cxnSpMk id="10" creationId="{E2D59F66-0701-05F3-457B-F2255939C82F}"/>
          </ac:cxnSpMkLst>
        </pc:cxnChg>
        <pc:cxnChg chg="add del mod">
          <ac:chgData name="Seth Petry-Johnson" userId="9311b3db184b81f9" providerId="LiveId" clId="{1DAEA76C-F132-4781-AF73-86F857767D9E}" dt="2022-12-27T16:56:34.290" v="21508" actId="478"/>
          <ac:cxnSpMkLst>
            <pc:docMk/>
            <pc:sldMk cId="1581164221" sldId="396"/>
            <ac:cxnSpMk id="23" creationId="{F4699641-14C3-AD77-E634-491F004FD7E5}"/>
          </ac:cxnSpMkLst>
        </pc:cxnChg>
      </pc:sldChg>
      <pc:sldChg chg="modSp add mod modTransition modAnim modNotesTx">
        <pc:chgData name="Seth Petry-Johnson" userId="9311b3db184b81f9" providerId="LiveId" clId="{1DAEA76C-F132-4781-AF73-86F857767D9E}" dt="2022-12-27T23:23:35.180" v="24207" actId="20577"/>
        <pc:sldMkLst>
          <pc:docMk/>
          <pc:sldMk cId="109642779" sldId="397"/>
        </pc:sldMkLst>
        <pc:spChg chg="mod">
          <ac:chgData name="Seth Petry-Johnson" userId="9311b3db184b81f9" providerId="LiveId" clId="{1DAEA76C-F132-4781-AF73-86F857767D9E}" dt="2022-12-27T23:20:47.715" v="23851" actId="6549"/>
          <ac:spMkLst>
            <pc:docMk/>
            <pc:sldMk cId="109642779" sldId="397"/>
            <ac:spMk id="3" creationId="{C34A726D-CF16-53EE-5A2B-CCADC0E3FF98}"/>
          </ac:spMkLst>
        </pc:spChg>
      </pc:sldChg>
      <pc:sldChg chg="addSp modSp add mod modTransition modNotesTx">
        <pc:chgData name="Seth Petry-Johnson" userId="9311b3db184b81f9" providerId="LiveId" clId="{1DAEA76C-F132-4781-AF73-86F857767D9E}" dt="2022-12-27T23:39:49.273" v="26192" actId="20577"/>
        <pc:sldMkLst>
          <pc:docMk/>
          <pc:sldMk cId="3753169445" sldId="398"/>
        </pc:sldMkLst>
        <pc:spChg chg="add mod">
          <ac:chgData name="Seth Petry-Johnson" userId="9311b3db184b81f9" providerId="LiveId" clId="{1DAEA76C-F132-4781-AF73-86F857767D9E}" dt="2022-12-27T23:36:43.720" v="25495" actId="14100"/>
          <ac:spMkLst>
            <pc:docMk/>
            <pc:sldMk cId="3753169445" sldId="398"/>
            <ac:spMk id="7" creationId="{A4FCBFB5-0D1D-EDF9-94EB-64B1E6D7F821}"/>
          </ac:spMkLst>
        </pc:spChg>
        <pc:spChg chg="add mod">
          <ac:chgData name="Seth Petry-Johnson" userId="9311b3db184b81f9" providerId="LiveId" clId="{1DAEA76C-F132-4781-AF73-86F857767D9E}" dt="2022-12-27T23:37:02.966" v="25513" actId="20577"/>
          <ac:spMkLst>
            <pc:docMk/>
            <pc:sldMk cId="3753169445" sldId="398"/>
            <ac:spMk id="10" creationId="{4CF8FEEC-2A98-3886-4B56-4AB7E413E6B4}"/>
          </ac:spMkLst>
        </pc:spChg>
        <pc:cxnChg chg="add mod">
          <ac:chgData name="Seth Petry-Johnson" userId="9311b3db184b81f9" providerId="LiveId" clId="{1DAEA76C-F132-4781-AF73-86F857767D9E}" dt="2022-12-27T23:34:25.680" v="25376" actId="14100"/>
          <ac:cxnSpMkLst>
            <pc:docMk/>
            <pc:sldMk cId="3753169445" sldId="398"/>
            <ac:cxnSpMk id="14" creationId="{8D5BE037-1F32-BBBA-2F57-6324A95B6317}"/>
          </ac:cxnSpMkLst>
        </pc:cxnChg>
        <pc:cxnChg chg="add mod">
          <ac:chgData name="Seth Petry-Johnson" userId="9311b3db184b81f9" providerId="LiveId" clId="{1DAEA76C-F132-4781-AF73-86F857767D9E}" dt="2022-12-27T23:34:35.265" v="25379" actId="14100"/>
          <ac:cxnSpMkLst>
            <pc:docMk/>
            <pc:sldMk cId="3753169445" sldId="398"/>
            <ac:cxnSpMk id="18" creationId="{8EA74453-8680-AD26-0147-4B7CF67A0C75}"/>
          </ac:cxnSpMkLst>
        </pc:cxnChg>
        <pc:cxnChg chg="add mod">
          <ac:chgData name="Seth Petry-Johnson" userId="9311b3db184b81f9" providerId="LiveId" clId="{1DAEA76C-F132-4781-AF73-86F857767D9E}" dt="2022-12-27T23:35:13.885" v="25417" actId="1037"/>
          <ac:cxnSpMkLst>
            <pc:docMk/>
            <pc:sldMk cId="3753169445" sldId="398"/>
            <ac:cxnSpMk id="24" creationId="{19F615B8-0883-9881-F761-31878EA525ED}"/>
          </ac:cxnSpMkLst>
        </pc:cxnChg>
      </pc:sldChg>
      <pc:sldChg chg="addSp delSp modSp add mod modNotesTx">
        <pc:chgData name="Seth Petry-Johnson" userId="9311b3db184b81f9" providerId="LiveId" clId="{1DAEA76C-F132-4781-AF73-86F857767D9E}" dt="2022-12-27T23:58:46.435" v="29014" actId="20577"/>
        <pc:sldMkLst>
          <pc:docMk/>
          <pc:sldMk cId="3459234589" sldId="399"/>
        </pc:sldMkLst>
        <pc:spChg chg="add mod">
          <ac:chgData name="Seth Petry-Johnson" userId="9311b3db184b81f9" providerId="LiveId" clId="{1DAEA76C-F132-4781-AF73-86F857767D9E}" dt="2022-12-27T23:56:06.237" v="28479" actId="1035"/>
          <ac:spMkLst>
            <pc:docMk/>
            <pc:sldMk cId="3459234589" sldId="399"/>
            <ac:spMk id="14" creationId="{54C42A67-A04B-D5DE-32A2-C2D1EF58F341}"/>
          </ac:spMkLst>
        </pc:spChg>
        <pc:spChg chg="del">
          <ac:chgData name="Seth Petry-Johnson" userId="9311b3db184b81f9" providerId="LiveId" clId="{1DAEA76C-F132-4781-AF73-86F857767D9E}" dt="2022-12-27T23:55:01.437" v="28356" actId="478"/>
          <ac:spMkLst>
            <pc:docMk/>
            <pc:sldMk cId="3459234589" sldId="399"/>
            <ac:spMk id="15" creationId="{9A9B1F59-E4AB-34A8-B613-5BAEC5D49475}"/>
          </ac:spMkLst>
        </pc:spChg>
        <pc:spChg chg="add mod">
          <ac:chgData name="Seth Petry-Johnson" userId="9311b3db184b81f9" providerId="LiveId" clId="{1DAEA76C-F132-4781-AF73-86F857767D9E}" dt="2022-12-27T23:56:12.292" v="28480" actId="20577"/>
          <ac:spMkLst>
            <pc:docMk/>
            <pc:sldMk cId="3459234589" sldId="399"/>
            <ac:spMk id="18" creationId="{B6338026-D12E-950E-207D-146C5AB59122}"/>
          </ac:spMkLst>
        </pc:spChg>
        <pc:cxnChg chg="del">
          <ac:chgData name="Seth Petry-Johnson" userId="9311b3db184b81f9" providerId="LiveId" clId="{1DAEA76C-F132-4781-AF73-86F857767D9E}" dt="2022-12-27T23:55:00.370" v="28355" actId="478"/>
          <ac:cxnSpMkLst>
            <pc:docMk/>
            <pc:sldMk cId="3459234589" sldId="399"/>
            <ac:cxnSpMk id="9" creationId="{76069EBC-0406-9389-ADA1-2BD85EA736AC}"/>
          </ac:cxnSpMkLst>
        </pc:cxnChg>
      </pc:sldChg>
      <pc:sldChg chg="delSp add mod modNotesTx">
        <pc:chgData name="Seth Petry-Johnson" userId="9311b3db184b81f9" providerId="LiveId" clId="{1DAEA76C-F132-4781-AF73-86F857767D9E}" dt="2022-12-28T17:19:01.287" v="42609" actId="478"/>
        <pc:sldMkLst>
          <pc:docMk/>
          <pc:sldMk cId="2836797028" sldId="400"/>
        </pc:sldMkLst>
        <pc:spChg chg="del">
          <ac:chgData name="Seth Petry-Johnson" userId="9311b3db184b81f9" providerId="LiveId" clId="{1DAEA76C-F132-4781-AF73-86F857767D9E}" dt="2022-12-28T17:19:01.287" v="42609" actId="478"/>
          <ac:spMkLst>
            <pc:docMk/>
            <pc:sldMk cId="2836797028" sldId="400"/>
            <ac:spMk id="23" creationId="{D124D2CA-02C7-4725-04EE-E9014ECB9E10}"/>
          </ac:spMkLst>
        </pc:spChg>
        <pc:spChg chg="del">
          <ac:chgData name="Seth Petry-Johnson" userId="9311b3db184b81f9" providerId="LiveId" clId="{1DAEA76C-F132-4781-AF73-86F857767D9E}" dt="2022-12-28T15:37:11.072" v="33017" actId="478"/>
          <ac:spMkLst>
            <pc:docMk/>
            <pc:sldMk cId="2836797028" sldId="400"/>
            <ac:spMk id="25" creationId="{2C4BA9B0-F168-6063-6B17-CF4B7465105D}"/>
          </ac:spMkLst>
        </pc:spChg>
      </pc:sldChg>
      <pc:sldChg chg="delSp modSp add mod modNotesTx">
        <pc:chgData name="Seth Petry-Johnson" userId="9311b3db184b81f9" providerId="LiveId" clId="{1DAEA76C-F132-4781-AF73-86F857767D9E}" dt="2022-12-28T17:18:48.208" v="42608" actId="478"/>
        <pc:sldMkLst>
          <pc:docMk/>
          <pc:sldMk cId="406915322" sldId="401"/>
        </pc:sldMkLst>
        <pc:spChg chg="del">
          <ac:chgData name="Seth Petry-Johnson" userId="9311b3db184b81f9" providerId="LiveId" clId="{1DAEA76C-F132-4781-AF73-86F857767D9E}" dt="2022-12-28T17:18:48.208" v="42608" actId="478"/>
          <ac:spMkLst>
            <pc:docMk/>
            <pc:sldMk cId="406915322" sldId="401"/>
            <ac:spMk id="24" creationId="{A1A77BBE-DE47-7B9F-9274-0C5EE05FA1BA}"/>
          </ac:spMkLst>
        </pc:spChg>
        <pc:spChg chg="del">
          <ac:chgData name="Seth Petry-Johnson" userId="9311b3db184b81f9" providerId="LiveId" clId="{1DAEA76C-F132-4781-AF73-86F857767D9E}" dt="2022-12-28T15:37:26.722" v="33021" actId="478"/>
          <ac:spMkLst>
            <pc:docMk/>
            <pc:sldMk cId="406915322" sldId="401"/>
            <ac:spMk id="26" creationId="{9719F6D5-BA89-6A15-5982-CD98164148F0}"/>
          </ac:spMkLst>
        </pc:spChg>
        <pc:spChg chg="del">
          <ac:chgData name="Seth Petry-Johnson" userId="9311b3db184b81f9" providerId="LiveId" clId="{1DAEA76C-F132-4781-AF73-86F857767D9E}" dt="2022-12-28T15:37:25.001" v="33020" actId="478"/>
          <ac:spMkLst>
            <pc:docMk/>
            <pc:sldMk cId="406915322" sldId="401"/>
            <ac:spMk id="28" creationId="{D1A14593-0DC5-5E07-3C0D-D7A63DFCA463}"/>
          </ac:spMkLst>
        </pc:spChg>
        <pc:picChg chg="mod">
          <ac:chgData name="Seth Petry-Johnson" userId="9311b3db184b81f9" providerId="LiveId" clId="{1DAEA76C-F132-4781-AF73-86F857767D9E}" dt="2022-12-28T15:37:41.388" v="33036" actId="1035"/>
          <ac:picMkLst>
            <pc:docMk/>
            <pc:sldMk cId="406915322" sldId="401"/>
            <ac:picMk id="25" creationId="{A66DA4AA-D1E2-C435-CB28-36CB2C6B68CF}"/>
          </ac:picMkLst>
        </pc:picChg>
      </pc:sldChg>
      <pc:sldChg chg="addSp delSp modSp add mod modNotesTx">
        <pc:chgData name="Seth Petry-Johnson" userId="9311b3db184b81f9" providerId="LiveId" clId="{1DAEA76C-F132-4781-AF73-86F857767D9E}" dt="2022-12-28T17:18:12.393" v="42603" actId="1076"/>
        <pc:sldMkLst>
          <pc:docMk/>
          <pc:sldMk cId="684799242" sldId="402"/>
        </pc:sldMkLst>
        <pc:spChg chg="add del mod ord">
          <ac:chgData name="Seth Petry-Johnson" userId="9311b3db184b81f9" providerId="LiveId" clId="{1DAEA76C-F132-4781-AF73-86F857767D9E}" dt="2022-12-28T15:40:32.658" v="33327" actId="478"/>
          <ac:spMkLst>
            <pc:docMk/>
            <pc:sldMk cId="684799242" sldId="402"/>
            <ac:spMk id="2" creationId="{E8190FED-69EB-38FC-60EE-4B8B16776920}"/>
          </ac:spMkLst>
        </pc:spChg>
        <pc:spChg chg="add del mod ord">
          <ac:chgData name="Seth Petry-Johnson" userId="9311b3db184b81f9" providerId="LiveId" clId="{1DAEA76C-F132-4781-AF73-86F857767D9E}" dt="2022-12-28T15:40:32.658" v="33327" actId="478"/>
          <ac:spMkLst>
            <pc:docMk/>
            <pc:sldMk cId="684799242" sldId="402"/>
            <ac:spMk id="3" creationId="{37513FCF-F6E1-311D-CB14-BF18DB3FB45B}"/>
          </ac:spMkLst>
        </pc:spChg>
        <pc:spChg chg="add del mod ord">
          <ac:chgData name="Seth Petry-Johnson" userId="9311b3db184b81f9" providerId="LiveId" clId="{1DAEA76C-F132-4781-AF73-86F857767D9E}" dt="2022-12-28T15:40:32.658" v="33327" actId="478"/>
          <ac:spMkLst>
            <pc:docMk/>
            <pc:sldMk cId="684799242" sldId="402"/>
            <ac:spMk id="4" creationId="{E585D5BC-4D51-6DC5-C7F8-65CED9DED0F1}"/>
          </ac:spMkLst>
        </pc:spChg>
        <pc:spChg chg="add mod ord">
          <ac:chgData name="Seth Petry-Johnson" userId="9311b3db184b81f9" providerId="LiveId" clId="{1DAEA76C-F132-4781-AF73-86F857767D9E}" dt="2022-12-28T17:18:12.393" v="42603" actId="1076"/>
          <ac:spMkLst>
            <pc:docMk/>
            <pc:sldMk cId="684799242" sldId="402"/>
            <ac:spMk id="5" creationId="{FA07FE1C-EAFE-12B9-EAD0-CEE249CE935F}"/>
          </ac:spMkLst>
        </pc:spChg>
        <pc:spChg chg="del mod">
          <ac:chgData name="Seth Petry-Johnson" userId="9311b3db184b81f9" providerId="LiveId" clId="{1DAEA76C-F132-4781-AF73-86F857767D9E}" dt="2022-12-28T15:38:32.354" v="33167" actId="478"/>
          <ac:spMkLst>
            <pc:docMk/>
            <pc:sldMk cId="684799242" sldId="402"/>
            <ac:spMk id="6" creationId="{2DF3EA99-C70E-F7BC-D8D0-85A4A3FDBAB9}"/>
          </ac:spMkLst>
        </pc:spChg>
        <pc:spChg chg="del">
          <ac:chgData name="Seth Petry-Johnson" userId="9311b3db184b81f9" providerId="LiveId" clId="{1DAEA76C-F132-4781-AF73-86F857767D9E}" dt="2022-12-28T15:38:22.555" v="33165" actId="478"/>
          <ac:spMkLst>
            <pc:docMk/>
            <pc:sldMk cId="684799242" sldId="402"/>
            <ac:spMk id="8" creationId="{BED6F3C8-44BB-0E75-C96C-39D4A0CFF3A3}"/>
          </ac:spMkLst>
        </pc:spChg>
        <pc:spChg chg="del">
          <ac:chgData name="Seth Petry-Johnson" userId="9311b3db184b81f9" providerId="LiveId" clId="{1DAEA76C-F132-4781-AF73-86F857767D9E}" dt="2022-12-28T15:38:34.425" v="33168" actId="478"/>
          <ac:spMkLst>
            <pc:docMk/>
            <pc:sldMk cId="684799242" sldId="402"/>
            <ac:spMk id="12" creationId="{C13AEE28-C9CF-8237-B0FD-E9253A2AEC94}"/>
          </ac:spMkLst>
        </pc:spChg>
        <pc:spChg chg="add mod ord">
          <ac:chgData name="Seth Petry-Johnson" userId="9311b3db184b81f9" providerId="LiveId" clId="{1DAEA76C-F132-4781-AF73-86F857767D9E}" dt="2022-12-28T17:17:55.226" v="42599" actId="1038"/>
          <ac:spMkLst>
            <pc:docMk/>
            <pc:sldMk cId="684799242" sldId="402"/>
            <ac:spMk id="13" creationId="{13DF169B-9B43-4078-9FC9-5571C259CF2D}"/>
          </ac:spMkLst>
        </pc:spChg>
        <pc:spChg chg="add mod ord">
          <ac:chgData name="Seth Petry-Johnson" userId="9311b3db184b81f9" providerId="LiveId" clId="{1DAEA76C-F132-4781-AF73-86F857767D9E}" dt="2022-12-28T17:17:47.024" v="42554" actId="1076"/>
          <ac:spMkLst>
            <pc:docMk/>
            <pc:sldMk cId="684799242" sldId="402"/>
            <ac:spMk id="14" creationId="{8FD17C6B-36B0-0235-415F-FF020007CCCD}"/>
          </ac:spMkLst>
        </pc:spChg>
      </pc:sldChg>
      <pc:sldChg chg="add del mod modShow">
        <pc:chgData name="Seth Petry-Johnson" userId="9311b3db184b81f9" providerId="LiveId" clId="{1DAEA76C-F132-4781-AF73-86F857767D9E}" dt="2022-12-28T16:05:42.367" v="34941" actId="47"/>
        <pc:sldMkLst>
          <pc:docMk/>
          <pc:sldMk cId="1104548977" sldId="403"/>
        </pc:sldMkLst>
      </pc:sldChg>
      <pc:sldChg chg="modSp add mod modTransition modNotesTx">
        <pc:chgData name="Seth Petry-Johnson" userId="9311b3db184b81f9" providerId="LiveId" clId="{1DAEA76C-F132-4781-AF73-86F857767D9E}" dt="2022-12-28T16:05:34.896" v="34940" actId="20577"/>
        <pc:sldMkLst>
          <pc:docMk/>
          <pc:sldMk cId="2585706000" sldId="404"/>
        </pc:sldMkLst>
        <pc:spChg chg="mod">
          <ac:chgData name="Seth Petry-Johnson" userId="9311b3db184b81f9" providerId="LiveId" clId="{1DAEA76C-F132-4781-AF73-86F857767D9E}" dt="2022-12-28T16:03:45.379" v="34678" actId="20577"/>
          <ac:spMkLst>
            <pc:docMk/>
            <pc:sldMk cId="2585706000" sldId="404"/>
            <ac:spMk id="18" creationId="{302EB782-FF93-CA4C-34B8-E7D3CBAC3C47}"/>
          </ac:spMkLst>
        </pc:spChg>
        <pc:spChg chg="mod">
          <ac:chgData name="Seth Petry-Johnson" userId="9311b3db184b81f9" providerId="LiveId" clId="{1DAEA76C-F132-4781-AF73-86F857767D9E}" dt="2022-12-28T16:01:02.308" v="34525" actId="14100"/>
          <ac:spMkLst>
            <pc:docMk/>
            <pc:sldMk cId="2585706000" sldId="404"/>
            <ac:spMk id="23" creationId="{62FF304D-E5B0-354B-3624-6D09BF2350D3}"/>
          </ac:spMkLst>
        </pc:spChg>
        <pc:cxnChg chg="mod">
          <ac:chgData name="Seth Petry-Johnson" userId="9311b3db184b81f9" providerId="LiveId" clId="{1DAEA76C-F132-4781-AF73-86F857767D9E}" dt="2022-12-28T16:01:09.763" v="34527" actId="14100"/>
          <ac:cxnSpMkLst>
            <pc:docMk/>
            <pc:sldMk cId="2585706000" sldId="404"/>
            <ac:cxnSpMk id="24" creationId="{4E819444-5154-56DC-C9FF-D55D3DA5A23E}"/>
          </ac:cxnSpMkLst>
        </pc:cxnChg>
      </pc:sldChg>
      <pc:sldChg chg="modSp add mod modNotesTx">
        <pc:chgData name="Seth Petry-Johnson" userId="9311b3db184b81f9" providerId="LiveId" clId="{1DAEA76C-F132-4781-AF73-86F857767D9E}" dt="2022-12-28T16:11:45.032" v="35374" actId="20577"/>
        <pc:sldMkLst>
          <pc:docMk/>
          <pc:sldMk cId="1117055663" sldId="405"/>
        </pc:sldMkLst>
        <pc:spChg chg="mod">
          <ac:chgData name="Seth Petry-Johnson" userId="9311b3db184b81f9" providerId="LiveId" clId="{1DAEA76C-F132-4781-AF73-86F857767D9E}" dt="2022-12-28T16:06:17.922" v="34971" actId="20577"/>
          <ac:spMkLst>
            <pc:docMk/>
            <pc:sldMk cId="1117055663" sldId="405"/>
            <ac:spMk id="18" creationId="{302EB782-FF93-CA4C-34B8-E7D3CBAC3C47}"/>
          </ac:spMkLst>
        </pc:spChg>
        <pc:spChg chg="mod">
          <ac:chgData name="Seth Petry-Johnson" userId="9311b3db184b81f9" providerId="LiveId" clId="{1DAEA76C-F132-4781-AF73-86F857767D9E}" dt="2022-12-28T16:06:01.097" v="34957" actId="1036"/>
          <ac:spMkLst>
            <pc:docMk/>
            <pc:sldMk cId="1117055663" sldId="405"/>
            <ac:spMk id="23" creationId="{62FF304D-E5B0-354B-3624-6D09BF2350D3}"/>
          </ac:spMkLst>
        </pc:spChg>
        <pc:cxnChg chg="mod">
          <ac:chgData name="Seth Petry-Johnson" userId="9311b3db184b81f9" providerId="LiveId" clId="{1DAEA76C-F132-4781-AF73-86F857767D9E}" dt="2022-12-28T16:06:06.670" v="34958" actId="14100"/>
          <ac:cxnSpMkLst>
            <pc:docMk/>
            <pc:sldMk cId="1117055663" sldId="405"/>
            <ac:cxnSpMk id="24" creationId="{4E819444-5154-56DC-C9FF-D55D3DA5A23E}"/>
          </ac:cxnSpMkLst>
        </pc:cxnChg>
      </pc:sldChg>
      <pc:sldChg chg="addSp delSp modSp add mod modAnim modNotesTx">
        <pc:chgData name="Seth Petry-Johnson" userId="9311b3db184b81f9" providerId="LiveId" clId="{1DAEA76C-F132-4781-AF73-86F857767D9E}" dt="2022-12-28T16:13:26.896" v="35684" actId="20577"/>
        <pc:sldMkLst>
          <pc:docMk/>
          <pc:sldMk cId="1088453128" sldId="406"/>
        </pc:sldMkLst>
        <pc:spChg chg="add del mod">
          <ac:chgData name="Seth Petry-Johnson" userId="9311b3db184b81f9" providerId="LiveId" clId="{1DAEA76C-F132-4781-AF73-86F857767D9E}" dt="2022-12-28T16:09:46.956" v="35123"/>
          <ac:spMkLst>
            <pc:docMk/>
            <pc:sldMk cId="1088453128" sldId="406"/>
            <ac:spMk id="5" creationId="{4DF6DE8B-C457-6F55-3294-0CB19AC34FDF}"/>
          </ac:spMkLst>
        </pc:spChg>
        <pc:spChg chg="add del mod">
          <ac:chgData name="Seth Petry-Johnson" userId="9311b3db184b81f9" providerId="LiveId" clId="{1DAEA76C-F132-4781-AF73-86F857767D9E}" dt="2022-12-28T16:09:46.956" v="35123"/>
          <ac:spMkLst>
            <pc:docMk/>
            <pc:sldMk cId="1088453128" sldId="406"/>
            <ac:spMk id="6" creationId="{7B256AB6-1A55-C583-7371-5893EA9EE69F}"/>
          </ac:spMkLst>
        </pc:spChg>
        <pc:spChg chg="add mod">
          <ac:chgData name="Seth Petry-Johnson" userId="9311b3db184b81f9" providerId="LiveId" clId="{1DAEA76C-F132-4781-AF73-86F857767D9E}" dt="2022-12-28T16:10:33.404" v="35191" actId="14100"/>
          <ac:spMkLst>
            <pc:docMk/>
            <pc:sldMk cId="1088453128" sldId="406"/>
            <ac:spMk id="8" creationId="{D35EE88A-476E-D94B-85A8-275DDD8EEF67}"/>
          </ac:spMkLst>
        </pc:spChg>
        <pc:spChg chg="add mod">
          <ac:chgData name="Seth Petry-Johnson" userId="9311b3db184b81f9" providerId="LiveId" clId="{1DAEA76C-F132-4781-AF73-86F857767D9E}" dt="2022-12-28T16:10:55.682" v="35240" actId="20577"/>
          <ac:spMkLst>
            <pc:docMk/>
            <pc:sldMk cId="1088453128" sldId="406"/>
            <ac:spMk id="10" creationId="{F5754598-EBA6-8CFB-57A6-F0AC53AD1D38}"/>
          </ac:spMkLst>
        </pc:spChg>
        <pc:spChg chg="mod">
          <ac:chgData name="Seth Petry-Johnson" userId="9311b3db184b81f9" providerId="LiveId" clId="{1DAEA76C-F132-4781-AF73-86F857767D9E}" dt="2022-12-28T16:09:38.576" v="35119" actId="20577"/>
          <ac:spMkLst>
            <pc:docMk/>
            <pc:sldMk cId="1088453128" sldId="406"/>
            <ac:spMk id="18" creationId="{302EB782-FF93-CA4C-34B8-E7D3CBAC3C47}"/>
          </ac:spMkLst>
        </pc:spChg>
        <pc:spChg chg="mod">
          <ac:chgData name="Seth Petry-Johnson" userId="9311b3db184b81f9" providerId="LiveId" clId="{1DAEA76C-F132-4781-AF73-86F857767D9E}" dt="2022-12-28T16:09:20.827" v="35096" actId="1036"/>
          <ac:spMkLst>
            <pc:docMk/>
            <pc:sldMk cId="1088453128" sldId="406"/>
            <ac:spMk id="23" creationId="{62FF304D-E5B0-354B-3624-6D09BF2350D3}"/>
          </ac:spMkLst>
        </pc:spChg>
        <pc:picChg chg="mod">
          <ac:chgData name="Seth Petry-Johnson" userId="9311b3db184b81f9" providerId="LiveId" clId="{1DAEA76C-F132-4781-AF73-86F857767D9E}" dt="2022-12-28T16:09:46.338" v="35122" actId="1076"/>
          <ac:picMkLst>
            <pc:docMk/>
            <pc:sldMk cId="1088453128" sldId="406"/>
            <ac:picMk id="7" creationId="{3654393D-A61A-5CF3-F50A-69689DFF2146}"/>
          </ac:picMkLst>
        </pc:picChg>
        <pc:cxnChg chg="mod">
          <ac:chgData name="Seth Petry-Johnson" userId="9311b3db184b81f9" providerId="LiveId" clId="{1DAEA76C-F132-4781-AF73-86F857767D9E}" dt="2022-12-28T16:09:25.882" v="35097" actId="14100"/>
          <ac:cxnSpMkLst>
            <pc:docMk/>
            <pc:sldMk cId="1088453128" sldId="406"/>
            <ac:cxnSpMk id="24" creationId="{4E819444-5154-56DC-C9FF-D55D3DA5A23E}"/>
          </ac:cxnSpMkLst>
        </pc:cxnChg>
      </pc:sldChg>
      <pc:sldChg chg="addSp delSp modSp add mod modTransition modAnim modNotesTx">
        <pc:chgData name="Seth Petry-Johnson" userId="9311b3db184b81f9" providerId="LiveId" clId="{1DAEA76C-F132-4781-AF73-86F857767D9E}" dt="2022-12-28T16:34:09.354" v="38020" actId="20577"/>
        <pc:sldMkLst>
          <pc:docMk/>
          <pc:sldMk cId="464515010" sldId="407"/>
        </pc:sldMkLst>
        <pc:spChg chg="del">
          <ac:chgData name="Seth Petry-Johnson" userId="9311b3db184b81f9" providerId="LiveId" clId="{1DAEA76C-F132-4781-AF73-86F857767D9E}" dt="2022-12-28T16:14:02.467" v="35687" actId="478"/>
          <ac:spMkLst>
            <pc:docMk/>
            <pc:sldMk cId="464515010" sldId="407"/>
            <ac:spMk id="8" creationId="{D35EE88A-476E-D94B-85A8-275DDD8EEF67}"/>
          </ac:spMkLst>
        </pc:spChg>
        <pc:spChg chg="del">
          <ac:chgData name="Seth Petry-Johnson" userId="9311b3db184b81f9" providerId="LiveId" clId="{1DAEA76C-F132-4781-AF73-86F857767D9E}" dt="2022-12-28T16:14:02.467" v="35687" actId="478"/>
          <ac:spMkLst>
            <pc:docMk/>
            <pc:sldMk cId="464515010" sldId="407"/>
            <ac:spMk id="10" creationId="{F5754598-EBA6-8CFB-57A6-F0AC53AD1D38}"/>
          </ac:spMkLst>
        </pc:spChg>
        <pc:spChg chg="mod">
          <ac:chgData name="Seth Petry-Johnson" userId="9311b3db184b81f9" providerId="LiveId" clId="{1DAEA76C-F132-4781-AF73-86F857767D9E}" dt="2022-12-28T16:31:14.938" v="37837" actId="1036"/>
          <ac:spMkLst>
            <pc:docMk/>
            <pc:sldMk cId="464515010" sldId="407"/>
            <ac:spMk id="14" creationId="{5E422037-0A85-D53B-16C9-482B15C3B644}"/>
          </ac:spMkLst>
        </pc:spChg>
        <pc:spChg chg="mod">
          <ac:chgData name="Seth Petry-Johnson" userId="9311b3db184b81f9" providerId="LiveId" clId="{1DAEA76C-F132-4781-AF73-86F857767D9E}" dt="2022-12-28T16:31:14.938" v="37837" actId="1036"/>
          <ac:spMkLst>
            <pc:docMk/>
            <pc:sldMk cId="464515010" sldId="407"/>
            <ac:spMk id="15" creationId="{D2CC3C3D-4C17-FE4E-C1A2-516324A89DA7}"/>
          </ac:spMkLst>
        </pc:spChg>
        <pc:spChg chg="mod">
          <ac:chgData name="Seth Petry-Johnson" userId="9311b3db184b81f9" providerId="LiveId" clId="{1DAEA76C-F132-4781-AF73-86F857767D9E}" dt="2022-12-28T16:15:01.239" v="35775" actId="14100"/>
          <ac:spMkLst>
            <pc:docMk/>
            <pc:sldMk cId="464515010" sldId="407"/>
            <ac:spMk id="17" creationId="{126B96F5-AEE0-2C4C-4B80-C139DC80F31D}"/>
          </ac:spMkLst>
        </pc:spChg>
        <pc:spChg chg="mod">
          <ac:chgData name="Seth Petry-Johnson" userId="9311b3db184b81f9" providerId="LiveId" clId="{1DAEA76C-F132-4781-AF73-86F857767D9E}" dt="2022-12-28T16:14:55.665" v="35774" actId="20577"/>
          <ac:spMkLst>
            <pc:docMk/>
            <pc:sldMk cId="464515010" sldId="407"/>
            <ac:spMk id="18" creationId="{302EB782-FF93-CA4C-34B8-E7D3CBAC3C47}"/>
          </ac:spMkLst>
        </pc:spChg>
        <pc:spChg chg="mod">
          <ac:chgData name="Seth Petry-Johnson" userId="9311b3db184b81f9" providerId="LiveId" clId="{1DAEA76C-F132-4781-AF73-86F857767D9E}" dt="2022-12-28T16:14:20.920" v="35692" actId="14100"/>
          <ac:spMkLst>
            <pc:docMk/>
            <pc:sldMk cId="464515010" sldId="407"/>
            <ac:spMk id="23" creationId="{62FF304D-E5B0-354B-3624-6D09BF2350D3}"/>
          </ac:spMkLst>
        </pc:spChg>
        <pc:spChg chg="mod">
          <ac:chgData name="Seth Petry-Johnson" userId="9311b3db184b81f9" providerId="LiveId" clId="{1DAEA76C-F132-4781-AF73-86F857767D9E}" dt="2022-12-28T16:31:14.938" v="37837" actId="1036"/>
          <ac:spMkLst>
            <pc:docMk/>
            <pc:sldMk cId="464515010" sldId="407"/>
            <ac:spMk id="25" creationId="{667A9864-033E-9D64-6449-1D9BB7BC1379}"/>
          </ac:spMkLst>
        </pc:spChg>
        <pc:spChg chg="mod">
          <ac:chgData name="Seth Petry-Johnson" userId="9311b3db184b81f9" providerId="LiveId" clId="{1DAEA76C-F132-4781-AF73-86F857767D9E}" dt="2022-12-28T16:31:14.938" v="37837" actId="1036"/>
          <ac:spMkLst>
            <pc:docMk/>
            <pc:sldMk cId="464515010" sldId="407"/>
            <ac:spMk id="26" creationId="{B12DC483-14D0-ACA8-6BBC-DC747BFAF77C}"/>
          </ac:spMkLst>
        </pc:spChg>
        <pc:grpChg chg="add mod">
          <ac:chgData name="Seth Petry-Johnson" userId="9311b3db184b81f9" providerId="LiveId" clId="{1DAEA76C-F132-4781-AF73-86F857767D9E}" dt="2022-12-28T16:31:14.938" v="37837" actId="1036"/>
          <ac:grpSpMkLst>
            <pc:docMk/>
            <pc:sldMk cId="464515010" sldId="407"/>
            <ac:grpSpMk id="12" creationId="{95926C51-29D7-C92B-4088-1BF050F08514}"/>
          </ac:grpSpMkLst>
        </pc:grpChg>
        <pc:picChg chg="add mod">
          <ac:chgData name="Seth Petry-Johnson" userId="9311b3db184b81f9" providerId="LiveId" clId="{1DAEA76C-F132-4781-AF73-86F857767D9E}" dt="2022-12-28T16:31:14.938" v="37837" actId="1036"/>
          <ac:picMkLst>
            <pc:docMk/>
            <pc:sldMk cId="464515010" sldId="407"/>
            <ac:picMk id="11" creationId="{FFDF5F88-6F5B-62C0-F91C-704D9A6E91B4}"/>
          </ac:picMkLst>
        </pc:picChg>
        <pc:picChg chg="del">
          <ac:chgData name="Seth Petry-Johnson" userId="9311b3db184b81f9" providerId="LiveId" clId="{1DAEA76C-F132-4781-AF73-86F857767D9E}" dt="2022-12-28T16:31:30.186" v="37838" actId="478"/>
          <ac:picMkLst>
            <pc:docMk/>
            <pc:sldMk cId="464515010" sldId="407"/>
            <ac:picMk id="29" creationId="{E0964296-FF9E-3E62-F75B-EE0FE54A0DFA}"/>
          </ac:picMkLst>
        </pc:picChg>
        <pc:cxnChg chg="mod">
          <ac:chgData name="Seth Petry-Johnson" userId="9311b3db184b81f9" providerId="LiveId" clId="{1DAEA76C-F132-4781-AF73-86F857767D9E}" dt="2022-12-28T16:14:15.709" v="35690" actId="14100"/>
          <ac:cxnSpMkLst>
            <pc:docMk/>
            <pc:sldMk cId="464515010" sldId="407"/>
            <ac:cxnSpMk id="24" creationId="{4E819444-5154-56DC-C9FF-D55D3DA5A23E}"/>
          </ac:cxnSpMkLst>
        </pc:cxnChg>
      </pc:sldChg>
      <pc:sldChg chg="addSp delSp modSp add mod modNotesTx">
        <pc:chgData name="Seth Petry-Johnson" userId="9311b3db184b81f9" providerId="LiveId" clId="{1DAEA76C-F132-4781-AF73-86F857767D9E}" dt="2022-12-28T16:46:18.387" v="39158"/>
        <pc:sldMkLst>
          <pc:docMk/>
          <pc:sldMk cId="1916016352" sldId="408"/>
        </pc:sldMkLst>
        <pc:spChg chg="mod">
          <ac:chgData name="Seth Petry-Johnson" userId="9311b3db184b81f9" providerId="LiveId" clId="{1DAEA76C-F132-4781-AF73-86F857767D9E}" dt="2022-12-28T16:31:02.880" v="37784" actId="1035"/>
          <ac:spMkLst>
            <pc:docMk/>
            <pc:sldMk cId="1916016352" sldId="408"/>
            <ac:spMk id="6" creationId="{7569B4CA-5861-85D9-1AE4-B8CD675EF6F3}"/>
          </ac:spMkLst>
        </pc:spChg>
        <pc:spChg chg="mod">
          <ac:chgData name="Seth Petry-Johnson" userId="9311b3db184b81f9" providerId="LiveId" clId="{1DAEA76C-F132-4781-AF73-86F857767D9E}" dt="2022-12-28T16:31:02.880" v="37784" actId="1035"/>
          <ac:spMkLst>
            <pc:docMk/>
            <pc:sldMk cId="1916016352" sldId="408"/>
            <ac:spMk id="8" creationId="{1FD1D6CE-09AA-DB9B-DB07-65C15F92FE91}"/>
          </ac:spMkLst>
        </pc:spChg>
        <pc:spChg chg="mod">
          <ac:chgData name="Seth Petry-Johnson" userId="9311b3db184b81f9" providerId="LiveId" clId="{1DAEA76C-F132-4781-AF73-86F857767D9E}" dt="2022-12-28T16:31:02.880" v="37784" actId="1035"/>
          <ac:spMkLst>
            <pc:docMk/>
            <pc:sldMk cId="1916016352" sldId="408"/>
            <ac:spMk id="10" creationId="{3B285B1E-1A3B-3BCD-3D75-BE0E9C9DE4E4}"/>
          </ac:spMkLst>
        </pc:spChg>
        <pc:spChg chg="mod">
          <ac:chgData name="Seth Petry-Johnson" userId="9311b3db184b81f9" providerId="LiveId" clId="{1DAEA76C-F132-4781-AF73-86F857767D9E}" dt="2022-12-28T16:31:02.880" v="37784" actId="1035"/>
          <ac:spMkLst>
            <pc:docMk/>
            <pc:sldMk cId="1916016352" sldId="408"/>
            <ac:spMk id="11" creationId="{49B9DAFB-5311-6AAD-A570-7958D6F3A369}"/>
          </ac:spMkLst>
        </pc:spChg>
        <pc:spChg chg="add del mod">
          <ac:chgData name="Seth Petry-Johnson" userId="9311b3db184b81f9" providerId="LiveId" clId="{1DAEA76C-F132-4781-AF73-86F857767D9E}" dt="2022-12-28T16:30:27.635" v="37735" actId="478"/>
          <ac:spMkLst>
            <pc:docMk/>
            <pc:sldMk cId="1916016352" sldId="408"/>
            <ac:spMk id="12" creationId="{6B35036B-254D-D57A-7A7F-0F3DE9E57E61}"/>
          </ac:spMkLst>
        </pc:spChg>
        <pc:spChg chg="del">
          <ac:chgData name="Seth Petry-Johnson" userId="9311b3db184b81f9" providerId="LiveId" clId="{1DAEA76C-F132-4781-AF73-86F857767D9E}" dt="2022-12-28T16:30:03.213" v="37703" actId="478"/>
          <ac:spMkLst>
            <pc:docMk/>
            <pc:sldMk cId="1916016352" sldId="408"/>
            <ac:spMk id="17" creationId="{126B96F5-AEE0-2C4C-4B80-C139DC80F31D}"/>
          </ac:spMkLst>
        </pc:spChg>
        <pc:spChg chg="del">
          <ac:chgData name="Seth Petry-Johnson" userId="9311b3db184b81f9" providerId="LiveId" clId="{1DAEA76C-F132-4781-AF73-86F857767D9E}" dt="2022-12-28T16:30:03.213" v="37703" actId="478"/>
          <ac:spMkLst>
            <pc:docMk/>
            <pc:sldMk cId="1916016352" sldId="408"/>
            <ac:spMk id="18" creationId="{302EB782-FF93-CA4C-34B8-E7D3CBAC3C47}"/>
          </ac:spMkLst>
        </pc:spChg>
        <pc:spChg chg="mod">
          <ac:chgData name="Seth Petry-Johnson" userId="9311b3db184b81f9" providerId="LiveId" clId="{1DAEA76C-F132-4781-AF73-86F857767D9E}" dt="2022-12-28T16:37:34.170" v="38518" actId="1036"/>
          <ac:spMkLst>
            <pc:docMk/>
            <pc:sldMk cId="1916016352" sldId="408"/>
            <ac:spMk id="23" creationId="{62FF304D-E5B0-354B-3624-6D09BF2350D3}"/>
          </ac:spMkLst>
        </pc:spChg>
        <pc:grpChg chg="add mod">
          <ac:chgData name="Seth Petry-Johnson" userId="9311b3db184b81f9" providerId="LiveId" clId="{1DAEA76C-F132-4781-AF73-86F857767D9E}" dt="2022-12-28T16:31:02.880" v="37784" actId="1035"/>
          <ac:grpSpMkLst>
            <pc:docMk/>
            <pc:sldMk cId="1916016352" sldId="408"/>
            <ac:grpSpMk id="5" creationId="{ADA0CAF1-7796-0796-6865-B67B78EEA126}"/>
          </ac:grpSpMkLst>
        </pc:grpChg>
        <pc:picChg chg="add mod">
          <ac:chgData name="Seth Petry-Johnson" userId="9311b3db184b81f9" providerId="LiveId" clId="{1DAEA76C-F132-4781-AF73-86F857767D9E}" dt="2022-12-28T16:31:02.880" v="37784" actId="1035"/>
          <ac:picMkLst>
            <pc:docMk/>
            <pc:sldMk cId="1916016352" sldId="408"/>
            <ac:picMk id="3" creationId="{9AC99301-A867-94D1-598D-9E9321681D93}"/>
          </ac:picMkLst>
        </pc:picChg>
        <pc:picChg chg="mod">
          <ac:chgData name="Seth Petry-Johnson" userId="9311b3db184b81f9" providerId="LiveId" clId="{1DAEA76C-F132-4781-AF73-86F857767D9E}" dt="2022-12-28T16:30:19.841" v="37734" actId="1035"/>
          <ac:picMkLst>
            <pc:docMk/>
            <pc:sldMk cId="1916016352" sldId="408"/>
            <ac:picMk id="7" creationId="{3654393D-A61A-5CF3-F50A-69689DFF2146}"/>
          </ac:picMkLst>
        </pc:picChg>
        <pc:picChg chg="add del mod">
          <ac:chgData name="Seth Petry-Johnson" userId="9311b3db184b81f9" providerId="LiveId" clId="{1DAEA76C-F132-4781-AF73-86F857767D9E}" dt="2022-12-28T16:46:18.387" v="39158"/>
          <ac:picMkLst>
            <pc:docMk/>
            <pc:sldMk cId="1916016352" sldId="408"/>
            <ac:picMk id="14" creationId="{E9D17968-B49F-A009-17B3-69033C2BAC11}"/>
          </ac:picMkLst>
        </pc:picChg>
        <pc:picChg chg="del">
          <ac:chgData name="Seth Petry-Johnson" userId="9311b3db184b81f9" providerId="LiveId" clId="{1DAEA76C-F132-4781-AF73-86F857767D9E}" dt="2022-12-28T16:37:19.977" v="38500" actId="478"/>
          <ac:picMkLst>
            <pc:docMk/>
            <pc:sldMk cId="1916016352" sldId="408"/>
            <ac:picMk id="29" creationId="{E0964296-FF9E-3E62-F75B-EE0FE54A0DFA}"/>
          </ac:picMkLst>
        </pc:picChg>
        <pc:cxnChg chg="del">
          <ac:chgData name="Seth Petry-Johnson" userId="9311b3db184b81f9" providerId="LiveId" clId="{1DAEA76C-F132-4781-AF73-86F857767D9E}" dt="2022-12-28T16:30:03.213" v="37703" actId="478"/>
          <ac:cxnSpMkLst>
            <pc:docMk/>
            <pc:sldMk cId="1916016352" sldId="408"/>
            <ac:cxnSpMk id="24" creationId="{4E819444-5154-56DC-C9FF-D55D3DA5A23E}"/>
          </ac:cxnSpMkLst>
        </pc:cxnChg>
      </pc:sldChg>
      <pc:sldChg chg="addSp delSp modSp add mod modTransition modNotesTx">
        <pc:chgData name="Seth Petry-Johnson" userId="9311b3db184b81f9" providerId="LiveId" clId="{1DAEA76C-F132-4781-AF73-86F857767D9E}" dt="2022-12-28T16:47:03.570" v="39281" actId="1038"/>
        <pc:sldMkLst>
          <pc:docMk/>
          <pc:sldMk cId="3052837541" sldId="409"/>
        </pc:sldMkLst>
        <pc:spChg chg="mod">
          <ac:chgData name="Seth Petry-Johnson" userId="9311b3db184b81f9" providerId="LiveId" clId="{1DAEA76C-F132-4781-AF73-86F857767D9E}" dt="2022-12-28T16:46:28.427" v="39163" actId="1037"/>
          <ac:spMkLst>
            <pc:docMk/>
            <pc:sldMk cId="3052837541" sldId="409"/>
            <ac:spMk id="15" creationId="{9E86B31A-63B5-74B3-D14B-7B2DD275D772}"/>
          </ac:spMkLst>
        </pc:spChg>
        <pc:spChg chg="mod">
          <ac:chgData name="Seth Petry-Johnson" userId="9311b3db184b81f9" providerId="LiveId" clId="{1DAEA76C-F132-4781-AF73-86F857767D9E}" dt="2022-12-28T16:46:28.427" v="39163" actId="1037"/>
          <ac:spMkLst>
            <pc:docMk/>
            <pc:sldMk cId="3052837541" sldId="409"/>
            <ac:spMk id="17" creationId="{AFFA384B-3570-19F8-C843-5F9D2A427640}"/>
          </ac:spMkLst>
        </pc:spChg>
        <pc:spChg chg="mod">
          <ac:chgData name="Seth Petry-Johnson" userId="9311b3db184b81f9" providerId="LiveId" clId="{1DAEA76C-F132-4781-AF73-86F857767D9E}" dt="2022-12-28T16:46:28.427" v="39163" actId="1037"/>
          <ac:spMkLst>
            <pc:docMk/>
            <pc:sldMk cId="3052837541" sldId="409"/>
            <ac:spMk id="18" creationId="{34351F84-97E2-3196-B348-9114BBE3743B}"/>
          </ac:spMkLst>
        </pc:spChg>
        <pc:spChg chg="mod">
          <ac:chgData name="Seth Petry-Johnson" userId="9311b3db184b81f9" providerId="LiveId" clId="{1DAEA76C-F132-4781-AF73-86F857767D9E}" dt="2022-12-28T16:37:43.049" v="38538" actId="1036"/>
          <ac:spMkLst>
            <pc:docMk/>
            <pc:sldMk cId="3052837541" sldId="409"/>
            <ac:spMk id="23" creationId="{62FF304D-E5B0-354B-3624-6D09BF2350D3}"/>
          </ac:spMkLst>
        </pc:spChg>
        <pc:spChg chg="mod">
          <ac:chgData name="Seth Petry-Johnson" userId="9311b3db184b81f9" providerId="LiveId" clId="{1DAEA76C-F132-4781-AF73-86F857767D9E}" dt="2022-12-28T16:46:28.427" v="39163" actId="1037"/>
          <ac:spMkLst>
            <pc:docMk/>
            <pc:sldMk cId="3052837541" sldId="409"/>
            <ac:spMk id="24" creationId="{7970B28D-3438-3B4A-2299-7DA160CAF7EA}"/>
          </ac:spMkLst>
        </pc:spChg>
        <pc:grpChg chg="del">
          <ac:chgData name="Seth Petry-Johnson" userId="9311b3db184b81f9" providerId="LiveId" clId="{1DAEA76C-F132-4781-AF73-86F857767D9E}" dt="2022-12-28T16:40:56.368" v="38668" actId="478"/>
          <ac:grpSpMkLst>
            <pc:docMk/>
            <pc:sldMk cId="3052837541" sldId="409"/>
            <ac:grpSpMk id="5" creationId="{ADA0CAF1-7796-0796-6865-B67B78EEA126}"/>
          </ac:grpSpMkLst>
        </pc:grpChg>
        <pc:grpChg chg="add mod">
          <ac:chgData name="Seth Petry-Johnson" userId="9311b3db184b81f9" providerId="LiveId" clId="{1DAEA76C-F132-4781-AF73-86F857767D9E}" dt="2022-12-28T16:46:28.427" v="39163" actId="1037"/>
          <ac:grpSpMkLst>
            <pc:docMk/>
            <pc:sldMk cId="3052837541" sldId="409"/>
            <ac:grpSpMk id="14" creationId="{E651FACC-61CA-839A-F6A2-A16335804753}"/>
          </ac:grpSpMkLst>
        </pc:grpChg>
        <pc:picChg chg="del">
          <ac:chgData name="Seth Petry-Johnson" userId="9311b3db184b81f9" providerId="LiveId" clId="{1DAEA76C-F132-4781-AF73-86F857767D9E}" dt="2022-12-28T16:40:56.368" v="38668" actId="478"/>
          <ac:picMkLst>
            <pc:docMk/>
            <pc:sldMk cId="3052837541" sldId="409"/>
            <ac:picMk id="3" creationId="{9AC99301-A867-94D1-598D-9E9321681D93}"/>
          </ac:picMkLst>
        </pc:picChg>
        <pc:picChg chg="add mod">
          <ac:chgData name="Seth Petry-Johnson" userId="9311b3db184b81f9" providerId="LiveId" clId="{1DAEA76C-F132-4781-AF73-86F857767D9E}" dt="2022-12-28T16:46:28.427" v="39163" actId="1037"/>
          <ac:picMkLst>
            <pc:docMk/>
            <pc:sldMk cId="3052837541" sldId="409"/>
            <ac:picMk id="12" creationId="{5507C792-F552-67C0-0C3A-4A5E9FE79E51}"/>
          </ac:picMkLst>
        </pc:picChg>
        <pc:picChg chg="add del mod">
          <ac:chgData name="Seth Petry-Johnson" userId="9311b3db184b81f9" providerId="LiveId" clId="{1DAEA76C-F132-4781-AF73-86F857767D9E}" dt="2022-12-28T16:46:29.586" v="39166" actId="22"/>
          <ac:picMkLst>
            <pc:docMk/>
            <pc:sldMk cId="3052837541" sldId="409"/>
            <ac:picMk id="26" creationId="{6936ED94-284A-9F78-94AC-0155DF5C567A}"/>
          </ac:picMkLst>
        </pc:picChg>
        <pc:picChg chg="add mod">
          <ac:chgData name="Seth Petry-Johnson" userId="9311b3db184b81f9" providerId="LiveId" clId="{1DAEA76C-F132-4781-AF73-86F857767D9E}" dt="2022-12-28T16:47:03.570" v="39281" actId="1038"/>
          <ac:picMkLst>
            <pc:docMk/>
            <pc:sldMk cId="3052837541" sldId="409"/>
            <ac:picMk id="27" creationId="{B54C7122-CA81-E3AC-9EA3-B385817AF6F1}"/>
          </ac:picMkLst>
        </pc:picChg>
        <pc:picChg chg="add del">
          <ac:chgData name="Seth Petry-Johnson" userId="9311b3db184b81f9" providerId="LiveId" clId="{1DAEA76C-F132-4781-AF73-86F857767D9E}" dt="2022-12-28T16:46:42.528" v="39170" actId="478"/>
          <ac:picMkLst>
            <pc:docMk/>
            <pc:sldMk cId="3052837541" sldId="409"/>
            <ac:picMk id="29" creationId="{E0964296-FF9E-3E62-F75B-EE0FE54A0DFA}"/>
          </ac:picMkLst>
        </pc:picChg>
      </pc:sldChg>
      <pc:sldChg chg="addSp delSp modSp add mod modTransition modNotesTx">
        <pc:chgData name="Seth Petry-Johnson" userId="9311b3db184b81f9" providerId="LiveId" clId="{1DAEA76C-F132-4781-AF73-86F857767D9E}" dt="2022-12-28T17:21:11.016" v="42614" actId="14100"/>
        <pc:sldMkLst>
          <pc:docMk/>
          <pc:sldMk cId="535309351" sldId="410"/>
        </pc:sldMkLst>
        <pc:spChg chg="add mod">
          <ac:chgData name="Seth Petry-Johnson" userId="9311b3db184b81f9" providerId="LiveId" clId="{1DAEA76C-F132-4781-AF73-86F857767D9E}" dt="2022-12-28T17:21:11.016" v="42614" actId="14100"/>
          <ac:spMkLst>
            <pc:docMk/>
            <pc:sldMk cId="535309351" sldId="410"/>
            <ac:spMk id="5" creationId="{9A1FD841-F71B-739A-05C4-9FAAD695D4B1}"/>
          </ac:spMkLst>
        </pc:spChg>
        <pc:spChg chg="mod">
          <ac:chgData name="Seth Petry-Johnson" userId="9311b3db184b81f9" providerId="LiveId" clId="{1DAEA76C-F132-4781-AF73-86F857767D9E}" dt="2022-12-28T16:46:54.553" v="39219" actId="1038"/>
          <ac:spMkLst>
            <pc:docMk/>
            <pc:sldMk cId="535309351" sldId="410"/>
            <ac:spMk id="15" creationId="{9E86B31A-63B5-74B3-D14B-7B2DD275D772}"/>
          </ac:spMkLst>
        </pc:spChg>
        <pc:spChg chg="mod">
          <ac:chgData name="Seth Petry-Johnson" userId="9311b3db184b81f9" providerId="LiveId" clId="{1DAEA76C-F132-4781-AF73-86F857767D9E}" dt="2022-12-28T16:46:54.553" v="39219" actId="1038"/>
          <ac:spMkLst>
            <pc:docMk/>
            <pc:sldMk cId="535309351" sldId="410"/>
            <ac:spMk id="17" creationId="{AFFA384B-3570-19F8-C843-5F9D2A427640}"/>
          </ac:spMkLst>
        </pc:spChg>
        <pc:spChg chg="mod">
          <ac:chgData name="Seth Petry-Johnson" userId="9311b3db184b81f9" providerId="LiveId" clId="{1DAEA76C-F132-4781-AF73-86F857767D9E}" dt="2022-12-28T16:46:54.553" v="39219" actId="1038"/>
          <ac:spMkLst>
            <pc:docMk/>
            <pc:sldMk cId="535309351" sldId="410"/>
            <ac:spMk id="18" creationId="{34351F84-97E2-3196-B348-9114BBE3743B}"/>
          </ac:spMkLst>
        </pc:spChg>
        <pc:spChg chg="mod">
          <ac:chgData name="Seth Petry-Johnson" userId="9311b3db184b81f9" providerId="LiveId" clId="{1DAEA76C-F132-4781-AF73-86F857767D9E}" dt="2022-12-28T16:46:54.553" v="39219" actId="1038"/>
          <ac:spMkLst>
            <pc:docMk/>
            <pc:sldMk cId="535309351" sldId="410"/>
            <ac:spMk id="24" creationId="{7970B28D-3438-3B4A-2299-7DA160CAF7EA}"/>
          </ac:spMkLst>
        </pc:spChg>
        <pc:grpChg chg="mod">
          <ac:chgData name="Seth Petry-Johnson" userId="9311b3db184b81f9" providerId="LiveId" clId="{1DAEA76C-F132-4781-AF73-86F857767D9E}" dt="2022-12-28T16:46:54.553" v="39219" actId="1038"/>
          <ac:grpSpMkLst>
            <pc:docMk/>
            <pc:sldMk cId="535309351" sldId="410"/>
            <ac:grpSpMk id="14" creationId="{E651FACC-61CA-839A-F6A2-A16335804753}"/>
          </ac:grpSpMkLst>
        </pc:grpChg>
        <pc:picChg chg="add mod">
          <ac:chgData name="Seth Petry-Johnson" userId="9311b3db184b81f9" providerId="LiveId" clId="{1DAEA76C-F132-4781-AF73-86F857767D9E}" dt="2022-12-28T16:46:44.823" v="39171"/>
          <ac:picMkLst>
            <pc:docMk/>
            <pc:sldMk cId="535309351" sldId="410"/>
            <ac:picMk id="3" creationId="{E7D9A22D-5FBF-EBDA-41D0-9CB80B005070}"/>
          </ac:picMkLst>
        </pc:picChg>
        <pc:picChg chg="add del mod ord">
          <ac:chgData name="Seth Petry-Johnson" userId="9311b3db184b81f9" providerId="LiveId" clId="{1DAEA76C-F132-4781-AF73-86F857767D9E}" dt="2022-12-28T16:58:40.928" v="40008" actId="478"/>
          <ac:picMkLst>
            <pc:docMk/>
            <pc:sldMk cId="535309351" sldId="410"/>
            <ac:picMk id="6" creationId="{31339335-1CA3-BFE2-2A7A-0AF2A9B184B0}"/>
          </ac:picMkLst>
        </pc:picChg>
        <pc:picChg chg="mod">
          <ac:chgData name="Seth Petry-Johnson" userId="9311b3db184b81f9" providerId="LiveId" clId="{1DAEA76C-F132-4781-AF73-86F857767D9E}" dt="2022-12-28T16:46:54.553" v="39219" actId="1038"/>
          <ac:picMkLst>
            <pc:docMk/>
            <pc:sldMk cId="535309351" sldId="410"/>
            <ac:picMk id="12" creationId="{5507C792-F552-67C0-0C3A-4A5E9FE79E51}"/>
          </ac:picMkLst>
        </pc:picChg>
        <pc:picChg chg="del">
          <ac:chgData name="Seth Petry-Johnson" userId="9311b3db184b81f9" providerId="LiveId" clId="{1DAEA76C-F132-4781-AF73-86F857767D9E}" dt="2022-12-28T16:55:32.007" v="39567" actId="478"/>
          <ac:picMkLst>
            <pc:docMk/>
            <pc:sldMk cId="535309351" sldId="410"/>
            <ac:picMk id="29" creationId="{E0964296-FF9E-3E62-F75B-EE0FE54A0DFA}"/>
          </ac:picMkLst>
        </pc:picChg>
      </pc:sldChg>
      <pc:sldChg chg="add del">
        <pc:chgData name="Seth Petry-Johnson" userId="9311b3db184b81f9" providerId="LiveId" clId="{1DAEA76C-F132-4781-AF73-86F857767D9E}" dt="2022-12-28T16:46:30.662" v="39168" actId="2890"/>
        <pc:sldMkLst>
          <pc:docMk/>
          <pc:sldMk cId="3434706408" sldId="410"/>
        </pc:sldMkLst>
      </pc:sldChg>
      <pc:sldChg chg="delSp add mod ord modAnim">
        <pc:chgData name="Seth Petry-Johnson" userId="9311b3db184b81f9" providerId="LiveId" clId="{1DAEA76C-F132-4781-AF73-86F857767D9E}" dt="2022-12-28T17:20:46.493" v="42612"/>
        <pc:sldMkLst>
          <pc:docMk/>
          <pc:sldMk cId="3650787638" sldId="411"/>
        </pc:sldMkLst>
        <pc:picChg chg="del">
          <ac:chgData name="Seth Petry-Johnson" userId="9311b3db184b81f9" providerId="LiveId" clId="{1DAEA76C-F132-4781-AF73-86F857767D9E}" dt="2022-12-28T16:58:25.720" v="40006" actId="478"/>
          <ac:picMkLst>
            <pc:docMk/>
            <pc:sldMk cId="3650787638" sldId="411"/>
            <ac:picMk id="29" creationId="{E0964296-FF9E-3E62-F75B-EE0FE54A0DFA}"/>
          </ac:picMkLst>
        </pc:picChg>
      </pc:sldChg>
      <pc:sldChg chg="delSp modSp add mod modNotesTx">
        <pc:chgData name="Seth Petry-Johnson" userId="9311b3db184b81f9" providerId="LiveId" clId="{1DAEA76C-F132-4781-AF73-86F857767D9E}" dt="2022-12-28T17:21:20.617" v="42615" actId="14100"/>
        <pc:sldMkLst>
          <pc:docMk/>
          <pc:sldMk cId="3047946771" sldId="412"/>
        </pc:sldMkLst>
        <pc:spChg chg="mod">
          <ac:chgData name="Seth Petry-Johnson" userId="9311b3db184b81f9" providerId="LiveId" clId="{1DAEA76C-F132-4781-AF73-86F857767D9E}" dt="2022-12-28T17:21:20.617" v="42615" actId="14100"/>
          <ac:spMkLst>
            <pc:docMk/>
            <pc:sldMk cId="3047946771" sldId="412"/>
            <ac:spMk id="5" creationId="{9A1FD841-F71B-739A-05C4-9FAAD695D4B1}"/>
          </ac:spMkLst>
        </pc:spChg>
        <pc:picChg chg="del">
          <ac:chgData name="Seth Petry-Johnson" userId="9311b3db184b81f9" providerId="LiveId" clId="{1DAEA76C-F132-4781-AF73-86F857767D9E}" dt="2022-12-28T17:01:45.384" v="40501" actId="478"/>
          <ac:picMkLst>
            <pc:docMk/>
            <pc:sldMk cId="3047946771" sldId="412"/>
            <ac:picMk id="6" creationId="{31339335-1CA3-BFE2-2A7A-0AF2A9B184B0}"/>
          </ac:picMkLst>
        </pc:picChg>
      </pc:sldChg>
      <pc:sldChg chg="delSp modSp add mod modTransition modNotesTx">
        <pc:chgData name="Seth Petry-Johnson" userId="9311b3db184b81f9" providerId="LiveId" clId="{1DAEA76C-F132-4781-AF73-86F857767D9E}" dt="2022-12-28T17:22:18.664" v="42619" actId="14100"/>
        <pc:sldMkLst>
          <pc:docMk/>
          <pc:sldMk cId="787444634" sldId="413"/>
        </pc:sldMkLst>
        <pc:spChg chg="mod">
          <ac:chgData name="Seth Petry-Johnson" userId="9311b3db184b81f9" providerId="LiveId" clId="{1DAEA76C-F132-4781-AF73-86F857767D9E}" dt="2022-12-28T17:22:18.664" v="42619" actId="14100"/>
          <ac:spMkLst>
            <pc:docMk/>
            <pc:sldMk cId="787444634" sldId="413"/>
            <ac:spMk id="5" creationId="{9A1FD841-F71B-739A-05C4-9FAAD695D4B1}"/>
          </ac:spMkLst>
        </pc:spChg>
        <pc:picChg chg="mod">
          <ac:chgData name="Seth Petry-Johnson" userId="9311b3db184b81f9" providerId="LiveId" clId="{1DAEA76C-F132-4781-AF73-86F857767D9E}" dt="2022-12-28T17:22:12.674" v="42618" actId="14100"/>
          <ac:picMkLst>
            <pc:docMk/>
            <pc:sldMk cId="787444634" sldId="413"/>
            <ac:picMk id="3" creationId="{E7D9A22D-5FBF-EBDA-41D0-9CB80B005070}"/>
          </ac:picMkLst>
        </pc:picChg>
        <pc:picChg chg="del">
          <ac:chgData name="Seth Petry-Johnson" userId="9311b3db184b81f9" providerId="LiveId" clId="{1DAEA76C-F132-4781-AF73-86F857767D9E}" dt="2022-12-28T17:05:55.504" v="41170" actId="478"/>
          <ac:picMkLst>
            <pc:docMk/>
            <pc:sldMk cId="787444634" sldId="413"/>
            <ac:picMk id="6" creationId="{31339335-1CA3-BFE2-2A7A-0AF2A9B184B0}"/>
          </ac:picMkLst>
        </pc:picChg>
      </pc:sldChg>
      <pc:sldChg chg="delSp modSp add mod modNotesTx">
        <pc:chgData name="Seth Petry-Johnson" userId="9311b3db184b81f9" providerId="LiveId" clId="{1DAEA76C-F132-4781-AF73-86F857767D9E}" dt="2022-12-28T18:29:01.792" v="42822" actId="478"/>
        <pc:sldMkLst>
          <pc:docMk/>
          <pc:sldMk cId="2257400597" sldId="414"/>
        </pc:sldMkLst>
        <pc:spChg chg="mod">
          <ac:chgData name="Seth Petry-Johnson" userId="9311b3db184b81f9" providerId="LiveId" clId="{1DAEA76C-F132-4781-AF73-86F857767D9E}" dt="2022-12-28T17:06:07.144" v="41229" actId="1037"/>
          <ac:spMkLst>
            <pc:docMk/>
            <pc:sldMk cId="2257400597" sldId="414"/>
            <ac:spMk id="5" creationId="{9A1FD841-F71B-739A-05C4-9FAAD695D4B1}"/>
          </ac:spMkLst>
        </pc:spChg>
        <pc:spChg chg="mod">
          <ac:chgData name="Seth Petry-Johnson" userId="9311b3db184b81f9" providerId="LiveId" clId="{1DAEA76C-F132-4781-AF73-86F857767D9E}" dt="2022-12-28T17:11:27.169" v="41991" actId="1037"/>
          <ac:spMkLst>
            <pc:docMk/>
            <pc:sldMk cId="2257400597" sldId="414"/>
            <ac:spMk id="15" creationId="{9E86B31A-63B5-74B3-D14B-7B2DD275D772}"/>
          </ac:spMkLst>
        </pc:spChg>
        <pc:spChg chg="mod">
          <ac:chgData name="Seth Petry-Johnson" userId="9311b3db184b81f9" providerId="LiveId" clId="{1DAEA76C-F132-4781-AF73-86F857767D9E}" dt="2022-12-28T17:11:27.169" v="41991" actId="1037"/>
          <ac:spMkLst>
            <pc:docMk/>
            <pc:sldMk cId="2257400597" sldId="414"/>
            <ac:spMk id="17" creationId="{AFFA384B-3570-19F8-C843-5F9D2A427640}"/>
          </ac:spMkLst>
        </pc:spChg>
        <pc:spChg chg="mod">
          <ac:chgData name="Seth Petry-Johnson" userId="9311b3db184b81f9" providerId="LiveId" clId="{1DAEA76C-F132-4781-AF73-86F857767D9E}" dt="2022-12-28T17:11:27.169" v="41991" actId="1037"/>
          <ac:spMkLst>
            <pc:docMk/>
            <pc:sldMk cId="2257400597" sldId="414"/>
            <ac:spMk id="18" creationId="{34351F84-97E2-3196-B348-9114BBE3743B}"/>
          </ac:spMkLst>
        </pc:spChg>
        <pc:spChg chg="mod">
          <ac:chgData name="Seth Petry-Johnson" userId="9311b3db184b81f9" providerId="LiveId" clId="{1DAEA76C-F132-4781-AF73-86F857767D9E}" dt="2022-12-28T17:07:23.750" v="41334" actId="14100"/>
          <ac:spMkLst>
            <pc:docMk/>
            <pc:sldMk cId="2257400597" sldId="414"/>
            <ac:spMk id="23" creationId="{62FF304D-E5B0-354B-3624-6D09BF2350D3}"/>
          </ac:spMkLst>
        </pc:spChg>
        <pc:spChg chg="mod">
          <ac:chgData name="Seth Petry-Johnson" userId="9311b3db184b81f9" providerId="LiveId" clId="{1DAEA76C-F132-4781-AF73-86F857767D9E}" dt="2022-12-28T17:11:27.169" v="41991" actId="1037"/>
          <ac:spMkLst>
            <pc:docMk/>
            <pc:sldMk cId="2257400597" sldId="414"/>
            <ac:spMk id="24" creationId="{7970B28D-3438-3B4A-2299-7DA160CAF7EA}"/>
          </ac:spMkLst>
        </pc:spChg>
        <pc:grpChg chg="mod">
          <ac:chgData name="Seth Petry-Johnson" userId="9311b3db184b81f9" providerId="LiveId" clId="{1DAEA76C-F132-4781-AF73-86F857767D9E}" dt="2022-12-28T17:11:27.169" v="41991" actId="1037"/>
          <ac:grpSpMkLst>
            <pc:docMk/>
            <pc:sldMk cId="2257400597" sldId="414"/>
            <ac:grpSpMk id="14" creationId="{E651FACC-61CA-839A-F6A2-A16335804753}"/>
          </ac:grpSpMkLst>
        </pc:grpChg>
        <pc:picChg chg="mod">
          <ac:chgData name="Seth Petry-Johnson" userId="9311b3db184b81f9" providerId="LiveId" clId="{1DAEA76C-F132-4781-AF73-86F857767D9E}" dt="2022-12-28T17:06:07.144" v="41229" actId="1037"/>
          <ac:picMkLst>
            <pc:docMk/>
            <pc:sldMk cId="2257400597" sldId="414"/>
            <ac:picMk id="3" creationId="{E7D9A22D-5FBF-EBDA-41D0-9CB80B005070}"/>
          </ac:picMkLst>
        </pc:picChg>
        <pc:picChg chg="del">
          <ac:chgData name="Seth Petry-Johnson" userId="9311b3db184b81f9" providerId="LiveId" clId="{1DAEA76C-F132-4781-AF73-86F857767D9E}" dt="2022-12-28T18:29:01.792" v="42822" actId="478"/>
          <ac:picMkLst>
            <pc:docMk/>
            <pc:sldMk cId="2257400597" sldId="414"/>
            <ac:picMk id="6" creationId="{31339335-1CA3-BFE2-2A7A-0AF2A9B184B0}"/>
          </ac:picMkLst>
        </pc:picChg>
        <pc:picChg chg="mod">
          <ac:chgData name="Seth Petry-Johnson" userId="9311b3db184b81f9" providerId="LiveId" clId="{1DAEA76C-F132-4781-AF73-86F857767D9E}" dt="2022-12-28T17:11:27.169" v="41991" actId="1037"/>
          <ac:picMkLst>
            <pc:docMk/>
            <pc:sldMk cId="2257400597" sldId="414"/>
            <ac:picMk id="12" creationId="{5507C792-F552-67C0-0C3A-4A5E9FE79E51}"/>
          </ac:picMkLst>
        </pc:picChg>
      </pc:sldChg>
      <pc:sldChg chg="add del">
        <pc:chgData name="Seth Petry-Johnson" userId="9311b3db184b81f9" providerId="LiveId" clId="{1DAEA76C-F132-4781-AF73-86F857767D9E}" dt="2022-12-28T18:23:54.441" v="42621" actId="47"/>
        <pc:sldMkLst>
          <pc:docMk/>
          <pc:sldMk cId="1070753205" sldId="415"/>
        </pc:sldMkLst>
      </pc:sldChg>
      <pc:sldChg chg="addSp delSp modSp add mod modTransition modAnim modNotesTx">
        <pc:chgData name="Seth Petry-Johnson" userId="9311b3db184b81f9" providerId="LiveId" clId="{1DAEA76C-F132-4781-AF73-86F857767D9E}" dt="2022-12-28T18:55:47.199" v="45452" actId="962"/>
        <pc:sldMkLst>
          <pc:docMk/>
          <pc:sldMk cId="2713864051" sldId="415"/>
        </pc:sldMkLst>
        <pc:spChg chg="del">
          <ac:chgData name="Seth Petry-Johnson" userId="9311b3db184b81f9" providerId="LiveId" clId="{1DAEA76C-F132-4781-AF73-86F857767D9E}" dt="2022-12-28T18:28:53.663" v="42821" actId="478"/>
          <ac:spMkLst>
            <pc:docMk/>
            <pc:sldMk cId="2713864051" sldId="415"/>
            <ac:spMk id="5" creationId="{9A1FD841-F71B-739A-05C4-9FAAD695D4B1}"/>
          </ac:spMkLst>
        </pc:spChg>
        <pc:spChg chg="add mod">
          <ac:chgData name="Seth Petry-Johnson" userId="9311b3db184b81f9" providerId="LiveId" clId="{1DAEA76C-F132-4781-AF73-86F857767D9E}" dt="2022-12-28T18:48:10.888" v="44317" actId="20577"/>
          <ac:spMkLst>
            <pc:docMk/>
            <pc:sldMk cId="2713864051" sldId="415"/>
            <ac:spMk id="8" creationId="{8787EB1F-75AC-E887-873A-F3622D616BFF}"/>
          </ac:spMkLst>
        </pc:spChg>
        <pc:spChg chg="mod">
          <ac:chgData name="Seth Petry-Johnson" userId="9311b3db184b81f9" providerId="LiveId" clId="{1DAEA76C-F132-4781-AF73-86F857767D9E}" dt="2022-12-28T18:29:25.866" v="42875" actId="1036"/>
          <ac:spMkLst>
            <pc:docMk/>
            <pc:sldMk cId="2713864051" sldId="415"/>
            <ac:spMk id="15" creationId="{9E86B31A-63B5-74B3-D14B-7B2DD275D772}"/>
          </ac:spMkLst>
        </pc:spChg>
        <pc:spChg chg="mod">
          <ac:chgData name="Seth Petry-Johnson" userId="9311b3db184b81f9" providerId="LiveId" clId="{1DAEA76C-F132-4781-AF73-86F857767D9E}" dt="2022-12-28T18:29:25.866" v="42875" actId="1036"/>
          <ac:spMkLst>
            <pc:docMk/>
            <pc:sldMk cId="2713864051" sldId="415"/>
            <ac:spMk id="17" creationId="{AFFA384B-3570-19F8-C843-5F9D2A427640}"/>
          </ac:spMkLst>
        </pc:spChg>
        <pc:spChg chg="mod">
          <ac:chgData name="Seth Petry-Johnson" userId="9311b3db184b81f9" providerId="LiveId" clId="{1DAEA76C-F132-4781-AF73-86F857767D9E}" dt="2022-12-28T18:29:25.866" v="42875" actId="1036"/>
          <ac:spMkLst>
            <pc:docMk/>
            <pc:sldMk cId="2713864051" sldId="415"/>
            <ac:spMk id="18" creationId="{34351F84-97E2-3196-B348-9114BBE3743B}"/>
          </ac:spMkLst>
        </pc:spChg>
        <pc:spChg chg="mod">
          <ac:chgData name="Seth Petry-Johnson" userId="9311b3db184b81f9" providerId="LiveId" clId="{1DAEA76C-F132-4781-AF73-86F857767D9E}" dt="2022-12-28T18:29:15.757" v="42823" actId="14100"/>
          <ac:spMkLst>
            <pc:docMk/>
            <pc:sldMk cId="2713864051" sldId="415"/>
            <ac:spMk id="23" creationId="{62FF304D-E5B0-354B-3624-6D09BF2350D3}"/>
          </ac:spMkLst>
        </pc:spChg>
        <pc:spChg chg="mod">
          <ac:chgData name="Seth Petry-Johnson" userId="9311b3db184b81f9" providerId="LiveId" clId="{1DAEA76C-F132-4781-AF73-86F857767D9E}" dt="2022-12-28T18:29:25.866" v="42875" actId="1036"/>
          <ac:spMkLst>
            <pc:docMk/>
            <pc:sldMk cId="2713864051" sldId="415"/>
            <ac:spMk id="24" creationId="{7970B28D-3438-3B4A-2299-7DA160CAF7EA}"/>
          </ac:spMkLst>
        </pc:spChg>
        <pc:grpChg chg="mod">
          <ac:chgData name="Seth Petry-Johnson" userId="9311b3db184b81f9" providerId="LiveId" clId="{1DAEA76C-F132-4781-AF73-86F857767D9E}" dt="2022-12-28T18:29:25.866" v="42875" actId="1036"/>
          <ac:grpSpMkLst>
            <pc:docMk/>
            <pc:sldMk cId="2713864051" sldId="415"/>
            <ac:grpSpMk id="14" creationId="{E651FACC-61CA-839A-F6A2-A16335804753}"/>
          </ac:grpSpMkLst>
        </pc:grpChg>
        <pc:picChg chg="del">
          <ac:chgData name="Seth Petry-Johnson" userId="9311b3db184b81f9" providerId="LiveId" clId="{1DAEA76C-F132-4781-AF73-86F857767D9E}" dt="2022-12-28T18:28:52.687" v="42820" actId="478"/>
          <ac:picMkLst>
            <pc:docMk/>
            <pc:sldMk cId="2713864051" sldId="415"/>
            <ac:picMk id="3" creationId="{E7D9A22D-5FBF-EBDA-41D0-9CB80B005070}"/>
          </ac:picMkLst>
        </pc:picChg>
        <pc:picChg chg="del">
          <ac:chgData name="Seth Petry-Johnson" userId="9311b3db184b81f9" providerId="LiveId" clId="{1DAEA76C-F132-4781-AF73-86F857767D9E}" dt="2022-12-28T18:36:03.790" v="43702" actId="478"/>
          <ac:picMkLst>
            <pc:docMk/>
            <pc:sldMk cId="2713864051" sldId="415"/>
            <ac:picMk id="6" creationId="{31339335-1CA3-BFE2-2A7A-0AF2A9B184B0}"/>
          </ac:picMkLst>
        </pc:picChg>
        <pc:picChg chg="add del mod">
          <ac:chgData name="Seth Petry-Johnson" userId="9311b3db184b81f9" providerId="LiveId" clId="{1DAEA76C-F132-4781-AF73-86F857767D9E}" dt="2022-12-28T18:46:42.806" v="44153" actId="478"/>
          <ac:picMkLst>
            <pc:docMk/>
            <pc:sldMk cId="2713864051" sldId="415"/>
            <ac:picMk id="10" creationId="{00355D27-38C6-1643-8964-FC515888417E}"/>
          </ac:picMkLst>
        </pc:picChg>
        <pc:picChg chg="mod">
          <ac:chgData name="Seth Petry-Johnson" userId="9311b3db184b81f9" providerId="LiveId" clId="{1DAEA76C-F132-4781-AF73-86F857767D9E}" dt="2022-12-28T18:29:25.866" v="42875" actId="1036"/>
          <ac:picMkLst>
            <pc:docMk/>
            <pc:sldMk cId="2713864051" sldId="415"/>
            <ac:picMk id="12" creationId="{5507C792-F552-67C0-0C3A-4A5E9FE79E51}"/>
          </ac:picMkLst>
        </pc:picChg>
        <pc:picChg chg="add del">
          <ac:chgData name="Seth Petry-Johnson" userId="9311b3db184b81f9" providerId="LiveId" clId="{1DAEA76C-F132-4781-AF73-86F857767D9E}" dt="2022-12-28T18:46:45.232" v="44155" actId="22"/>
          <ac:picMkLst>
            <pc:docMk/>
            <pc:sldMk cId="2713864051" sldId="415"/>
            <ac:picMk id="25" creationId="{189ADB5D-3578-FAD6-3E57-F27BBC7D491C}"/>
          </ac:picMkLst>
        </pc:picChg>
        <pc:picChg chg="add mod">
          <ac:chgData name="Seth Petry-Johnson" userId="9311b3db184b81f9" providerId="LiveId" clId="{1DAEA76C-F132-4781-AF73-86F857767D9E}" dt="2022-12-28T18:55:47.199" v="45452" actId="962"/>
          <ac:picMkLst>
            <pc:docMk/>
            <pc:sldMk cId="2713864051" sldId="415"/>
            <ac:picMk id="26" creationId="{721CF44F-147F-4F41-3C06-3ED3FF869372}"/>
          </ac:picMkLst>
        </pc:picChg>
      </pc:sldChg>
      <pc:sldChg chg="addSp modSp add del mod">
        <pc:chgData name="Seth Petry-Johnson" userId="9311b3db184b81f9" providerId="LiveId" clId="{1DAEA76C-F132-4781-AF73-86F857767D9E}" dt="2022-12-28T18:28:42.137" v="42817" actId="47"/>
        <pc:sldMkLst>
          <pc:docMk/>
          <pc:sldMk cId="3056870271" sldId="415"/>
        </pc:sldMkLst>
        <pc:picChg chg="add mod">
          <ac:chgData name="Seth Petry-Johnson" userId="9311b3db184b81f9" providerId="LiveId" clId="{1DAEA76C-F132-4781-AF73-86F857767D9E}" dt="2022-12-28T18:25:27.716" v="42709" actId="1035"/>
          <ac:picMkLst>
            <pc:docMk/>
            <pc:sldMk cId="3056870271" sldId="415"/>
            <ac:picMk id="8" creationId="{1948B06D-6D95-1AFA-B031-36CE2BA0859A}"/>
          </ac:picMkLst>
        </pc:picChg>
      </pc:sldChg>
      <pc:sldChg chg="addSp delSp modSp add del mod modNotesTx">
        <pc:chgData name="Seth Petry-Johnson" userId="9311b3db184b81f9" providerId="LiveId" clId="{1DAEA76C-F132-4781-AF73-86F857767D9E}" dt="2022-12-28T18:38:25.659" v="43785" actId="47"/>
        <pc:sldMkLst>
          <pc:docMk/>
          <pc:sldMk cId="1947271366" sldId="416"/>
        </pc:sldMkLst>
        <pc:spChg chg="del">
          <ac:chgData name="Seth Petry-Johnson" userId="9311b3db184b81f9" providerId="LiveId" clId="{1DAEA76C-F132-4781-AF73-86F857767D9E}" dt="2022-12-28T18:36:20.769" v="43705" actId="478"/>
          <ac:spMkLst>
            <pc:docMk/>
            <pc:sldMk cId="1947271366" sldId="416"/>
            <ac:spMk id="8" creationId="{8787EB1F-75AC-E887-873A-F3622D616BFF}"/>
          </ac:spMkLst>
        </pc:spChg>
        <pc:grpChg chg="del">
          <ac:chgData name="Seth Petry-Johnson" userId="9311b3db184b81f9" providerId="LiveId" clId="{1DAEA76C-F132-4781-AF73-86F857767D9E}" dt="2022-12-28T18:36:12.958" v="43704" actId="478"/>
          <ac:grpSpMkLst>
            <pc:docMk/>
            <pc:sldMk cId="1947271366" sldId="416"/>
            <ac:grpSpMk id="14" creationId="{E651FACC-61CA-839A-F6A2-A16335804753}"/>
          </ac:grpSpMkLst>
        </pc:grpChg>
        <pc:picChg chg="add del mod">
          <ac:chgData name="Seth Petry-Johnson" userId="9311b3db184b81f9" providerId="LiveId" clId="{1DAEA76C-F132-4781-AF73-86F857767D9E}" dt="2022-12-28T18:37:50.919" v="43781"/>
          <ac:picMkLst>
            <pc:docMk/>
            <pc:sldMk cId="1947271366" sldId="416"/>
            <ac:picMk id="3" creationId="{9D80C9AA-987A-8DB1-F0A2-6BFE4AEE51C9}"/>
          </ac:picMkLst>
        </pc:picChg>
        <pc:picChg chg="del">
          <ac:chgData name="Seth Petry-Johnson" userId="9311b3db184b81f9" providerId="LiveId" clId="{1DAEA76C-F132-4781-AF73-86F857767D9E}" dt="2022-12-28T18:36:09.583" v="43703" actId="478"/>
          <ac:picMkLst>
            <pc:docMk/>
            <pc:sldMk cId="1947271366" sldId="416"/>
            <ac:picMk id="12" creationId="{5507C792-F552-67C0-0C3A-4A5E9FE79E51}"/>
          </ac:picMkLst>
        </pc:picChg>
      </pc:sldChg>
      <pc:sldChg chg="add del">
        <pc:chgData name="Seth Petry-Johnson" userId="9311b3db184b81f9" providerId="LiveId" clId="{1DAEA76C-F132-4781-AF73-86F857767D9E}" dt="2022-12-28T19:13:32.024" v="46969" actId="47"/>
        <pc:sldMkLst>
          <pc:docMk/>
          <pc:sldMk cId="3830328377" sldId="416"/>
        </pc:sldMkLst>
      </pc:sldChg>
      <pc:sldChg chg="addSp delSp modSp add mod modTransition modNotesTx">
        <pc:chgData name="Seth Petry-Johnson" userId="9311b3db184b81f9" providerId="LiveId" clId="{1DAEA76C-F132-4781-AF73-86F857767D9E}" dt="2022-12-28T18:55:54.149" v="45453" actId="962"/>
        <pc:sldMkLst>
          <pc:docMk/>
          <pc:sldMk cId="2504693451" sldId="417"/>
        </pc:sldMkLst>
        <pc:spChg chg="add del">
          <ac:chgData name="Seth Petry-Johnson" userId="9311b3db184b81f9" providerId="LiveId" clId="{1DAEA76C-F132-4781-AF73-86F857767D9E}" dt="2022-12-28T18:48:19.428" v="44319" actId="22"/>
          <ac:spMkLst>
            <pc:docMk/>
            <pc:sldMk cId="2504693451" sldId="417"/>
            <ac:spMk id="6" creationId="{0C8BB396-43A4-801E-A197-29118AB46277}"/>
          </ac:spMkLst>
        </pc:spChg>
        <pc:spChg chg="del">
          <ac:chgData name="Seth Petry-Johnson" userId="9311b3db184b81f9" providerId="LiveId" clId="{1DAEA76C-F132-4781-AF73-86F857767D9E}" dt="2022-12-28T18:43:38.255" v="43991" actId="478"/>
          <ac:spMkLst>
            <pc:docMk/>
            <pc:sldMk cId="2504693451" sldId="417"/>
            <ac:spMk id="8" creationId="{8787EB1F-75AC-E887-873A-F3622D616BFF}"/>
          </ac:spMkLst>
        </pc:spChg>
        <pc:spChg chg="add mod">
          <ac:chgData name="Seth Petry-Johnson" userId="9311b3db184b81f9" providerId="LiveId" clId="{1DAEA76C-F132-4781-AF73-86F857767D9E}" dt="2022-12-28T18:48:46.295" v="44402" actId="20577"/>
          <ac:spMkLst>
            <pc:docMk/>
            <pc:sldMk cId="2504693451" sldId="417"/>
            <ac:spMk id="11" creationId="{31080BE2-6B04-22C6-D78A-ECB053E94D7E}"/>
          </ac:spMkLst>
        </pc:spChg>
        <pc:grpChg chg="del">
          <ac:chgData name="Seth Petry-Johnson" userId="9311b3db184b81f9" providerId="LiveId" clId="{1DAEA76C-F132-4781-AF73-86F857767D9E}" dt="2022-12-28T18:54:48.822" v="45381" actId="478"/>
          <ac:grpSpMkLst>
            <pc:docMk/>
            <pc:sldMk cId="2504693451" sldId="417"/>
            <ac:grpSpMk id="14" creationId="{E651FACC-61CA-839A-F6A2-A16335804753}"/>
          </ac:grpSpMkLst>
        </pc:grpChg>
        <pc:picChg chg="add mod">
          <ac:chgData name="Seth Petry-Johnson" userId="9311b3db184b81f9" providerId="LiveId" clId="{1DAEA76C-F132-4781-AF73-86F857767D9E}" dt="2022-12-28T18:55:54.149" v="45453" actId="962"/>
          <ac:picMkLst>
            <pc:docMk/>
            <pc:sldMk cId="2504693451" sldId="417"/>
            <ac:picMk id="3" creationId="{19579001-30B7-0501-CE92-D82BD10FE929}"/>
          </ac:picMkLst>
        </pc:picChg>
        <pc:picChg chg="del mod">
          <ac:chgData name="Seth Petry-Johnson" userId="9311b3db184b81f9" providerId="LiveId" clId="{1DAEA76C-F132-4781-AF73-86F857767D9E}" dt="2022-12-28T18:43:50.558" v="43995" actId="478"/>
          <ac:picMkLst>
            <pc:docMk/>
            <pc:sldMk cId="2504693451" sldId="417"/>
            <ac:picMk id="10" creationId="{00355D27-38C6-1643-8964-FC515888417E}"/>
          </ac:picMkLst>
        </pc:picChg>
        <pc:picChg chg="del">
          <ac:chgData name="Seth Petry-Johnson" userId="9311b3db184b81f9" providerId="LiveId" clId="{1DAEA76C-F132-4781-AF73-86F857767D9E}" dt="2022-12-28T18:43:39.241" v="43992" actId="478"/>
          <ac:picMkLst>
            <pc:docMk/>
            <pc:sldMk cId="2504693451" sldId="417"/>
            <ac:picMk id="12" creationId="{5507C792-F552-67C0-0C3A-4A5E9FE79E51}"/>
          </ac:picMkLst>
        </pc:picChg>
      </pc:sldChg>
      <pc:sldChg chg="addSp delSp modSp add mod modAnim modNotesTx">
        <pc:chgData name="Seth Petry-Johnson" userId="9311b3db184b81f9" providerId="LiveId" clId="{1DAEA76C-F132-4781-AF73-86F857767D9E}" dt="2022-12-28T18:58:44.309" v="45940" actId="20577"/>
        <pc:sldMkLst>
          <pc:docMk/>
          <pc:sldMk cId="1043658641" sldId="418"/>
        </pc:sldMkLst>
        <pc:spChg chg="add mod">
          <ac:chgData name="Seth Petry-Johnson" userId="9311b3db184b81f9" providerId="LiveId" clId="{1DAEA76C-F132-4781-AF73-86F857767D9E}" dt="2022-12-28T18:56:50.278" v="45490" actId="1036"/>
          <ac:spMkLst>
            <pc:docMk/>
            <pc:sldMk cId="1043658641" sldId="418"/>
            <ac:spMk id="5" creationId="{9D85C8B2-AB37-99B2-20D7-D24C8FFEB43E}"/>
          </ac:spMkLst>
        </pc:spChg>
        <pc:spChg chg="add mod">
          <ac:chgData name="Seth Petry-Johnson" userId="9311b3db184b81f9" providerId="LiveId" clId="{1DAEA76C-F132-4781-AF73-86F857767D9E}" dt="2022-12-28T18:57:23.063" v="45540" actId="1035"/>
          <ac:spMkLst>
            <pc:docMk/>
            <pc:sldMk cId="1043658641" sldId="418"/>
            <ac:spMk id="6" creationId="{734A085D-64FB-56A8-9692-1B5A13500A3F}"/>
          </ac:spMkLst>
        </pc:spChg>
        <pc:spChg chg="add mod">
          <ac:chgData name="Seth Petry-Johnson" userId="9311b3db184b81f9" providerId="LiveId" clId="{1DAEA76C-F132-4781-AF73-86F857767D9E}" dt="2022-12-28T18:56:50.278" v="45490" actId="1036"/>
          <ac:spMkLst>
            <pc:docMk/>
            <pc:sldMk cId="1043658641" sldId="418"/>
            <ac:spMk id="8" creationId="{B27750B4-96F3-9FEE-8900-14E7DE7A2044}"/>
          </ac:spMkLst>
        </pc:spChg>
        <pc:spChg chg="del mod">
          <ac:chgData name="Seth Petry-Johnson" userId="9311b3db184b81f9" providerId="LiveId" clId="{1DAEA76C-F132-4781-AF73-86F857767D9E}" dt="2022-12-28T18:56:11.469" v="45455" actId="478"/>
          <ac:spMkLst>
            <pc:docMk/>
            <pc:sldMk cId="1043658641" sldId="418"/>
            <ac:spMk id="11" creationId="{31080BE2-6B04-22C6-D78A-ECB053E94D7E}"/>
          </ac:spMkLst>
        </pc:spChg>
        <pc:spChg chg="del">
          <ac:chgData name="Seth Petry-Johnson" userId="9311b3db184b81f9" providerId="LiveId" clId="{1DAEA76C-F132-4781-AF73-86F857767D9E}" dt="2022-12-28T18:55:12.062" v="45382" actId="478"/>
          <ac:spMkLst>
            <pc:docMk/>
            <pc:sldMk cId="1043658641" sldId="418"/>
            <ac:spMk id="23" creationId="{62FF304D-E5B0-354B-3624-6D09BF2350D3}"/>
          </ac:spMkLst>
        </pc:spChg>
        <pc:grpChg chg="del">
          <ac:chgData name="Seth Petry-Johnson" userId="9311b3db184b81f9" providerId="LiveId" clId="{1DAEA76C-F132-4781-AF73-86F857767D9E}" dt="2022-12-28T18:54:24.533" v="45380" actId="478"/>
          <ac:grpSpMkLst>
            <pc:docMk/>
            <pc:sldMk cId="1043658641" sldId="418"/>
            <ac:grpSpMk id="14" creationId="{E651FACC-61CA-839A-F6A2-A16335804753}"/>
          </ac:grpSpMkLst>
        </pc:grpChg>
        <pc:picChg chg="mod">
          <ac:chgData name="Seth Petry-Johnson" userId="9311b3db184b81f9" providerId="LiveId" clId="{1DAEA76C-F132-4781-AF73-86F857767D9E}" dt="2022-12-28T18:55:58.645" v="45454" actId="962"/>
          <ac:picMkLst>
            <pc:docMk/>
            <pc:sldMk cId="1043658641" sldId="418"/>
            <ac:picMk id="3" creationId="{19579001-30B7-0501-CE92-D82BD10FE929}"/>
          </ac:picMkLst>
        </pc:picChg>
        <pc:picChg chg="del">
          <ac:chgData name="Seth Petry-Johnson" userId="9311b3db184b81f9" providerId="LiveId" clId="{1DAEA76C-F132-4781-AF73-86F857767D9E}" dt="2022-12-28T18:55:12.854" v="45383" actId="478"/>
          <ac:picMkLst>
            <pc:docMk/>
            <pc:sldMk cId="1043658641" sldId="418"/>
            <ac:picMk id="7" creationId="{3654393D-A61A-5CF3-F50A-69689DFF2146}"/>
          </ac:picMkLst>
        </pc:picChg>
      </pc:sldChg>
      <pc:sldChg chg="modSp add mod modAnim modNotesTx">
        <pc:chgData name="Seth Petry-Johnson" userId="9311b3db184b81f9" providerId="LiveId" clId="{1DAEA76C-F132-4781-AF73-86F857767D9E}" dt="2022-12-28T19:00:12.311" v="46143" actId="14100"/>
        <pc:sldMkLst>
          <pc:docMk/>
          <pc:sldMk cId="312337487" sldId="419"/>
        </pc:sldMkLst>
        <pc:spChg chg="mod">
          <ac:chgData name="Seth Petry-Johnson" userId="9311b3db184b81f9" providerId="LiveId" clId="{1DAEA76C-F132-4781-AF73-86F857767D9E}" dt="2022-12-28T19:00:12.311" v="46143" actId="14100"/>
          <ac:spMkLst>
            <pc:docMk/>
            <pc:sldMk cId="312337487" sldId="419"/>
            <ac:spMk id="5" creationId="{9D85C8B2-AB37-99B2-20D7-D24C8FFEB43E}"/>
          </ac:spMkLst>
        </pc:spChg>
        <pc:spChg chg="mod">
          <ac:chgData name="Seth Petry-Johnson" userId="9311b3db184b81f9" providerId="LiveId" clId="{1DAEA76C-F132-4781-AF73-86F857767D9E}" dt="2022-12-28T19:00:08.209" v="46142" actId="1036"/>
          <ac:spMkLst>
            <pc:docMk/>
            <pc:sldMk cId="312337487" sldId="419"/>
            <ac:spMk id="6" creationId="{734A085D-64FB-56A8-9692-1B5A13500A3F}"/>
          </ac:spMkLst>
        </pc:spChg>
        <pc:spChg chg="mod">
          <ac:chgData name="Seth Petry-Johnson" userId="9311b3db184b81f9" providerId="LiveId" clId="{1DAEA76C-F132-4781-AF73-86F857767D9E}" dt="2022-12-28T18:59:20.663" v="45968" actId="1036"/>
          <ac:spMkLst>
            <pc:docMk/>
            <pc:sldMk cId="312337487" sldId="419"/>
            <ac:spMk id="8" creationId="{B27750B4-96F3-9FEE-8900-14E7DE7A2044}"/>
          </ac:spMkLst>
        </pc:spChg>
      </pc:sldChg>
      <pc:sldChg chg="addSp delSp modSp add mod modTransition modAnim modNotesTx">
        <pc:chgData name="Seth Petry-Johnson" userId="9311b3db184b81f9" providerId="LiveId" clId="{1DAEA76C-F132-4781-AF73-86F857767D9E}" dt="2022-12-28T19:12:47.811" v="46961" actId="20577"/>
        <pc:sldMkLst>
          <pc:docMk/>
          <pc:sldMk cId="56984038" sldId="420"/>
        </pc:sldMkLst>
        <pc:spChg chg="mod">
          <ac:chgData name="Seth Petry-Johnson" userId="9311b3db184b81f9" providerId="LiveId" clId="{1DAEA76C-F132-4781-AF73-86F857767D9E}" dt="2022-12-28T19:02:46.746" v="46220" actId="14100"/>
          <ac:spMkLst>
            <pc:docMk/>
            <pc:sldMk cId="56984038" sldId="420"/>
            <ac:spMk id="5" creationId="{9D85C8B2-AB37-99B2-20D7-D24C8FFEB43E}"/>
          </ac:spMkLst>
        </pc:spChg>
        <pc:spChg chg="mod">
          <ac:chgData name="Seth Petry-Johnson" userId="9311b3db184b81f9" providerId="LiveId" clId="{1DAEA76C-F132-4781-AF73-86F857767D9E}" dt="2022-12-28T19:03:47.783" v="46342" actId="20577"/>
          <ac:spMkLst>
            <pc:docMk/>
            <pc:sldMk cId="56984038" sldId="420"/>
            <ac:spMk id="6" creationId="{734A085D-64FB-56A8-9692-1B5A13500A3F}"/>
          </ac:spMkLst>
        </pc:spChg>
        <pc:spChg chg="mod">
          <ac:chgData name="Seth Petry-Johnson" userId="9311b3db184b81f9" providerId="LiveId" clId="{1DAEA76C-F132-4781-AF73-86F857767D9E}" dt="2022-12-28T19:02:27.361" v="46171" actId="1035"/>
          <ac:spMkLst>
            <pc:docMk/>
            <pc:sldMk cId="56984038" sldId="420"/>
            <ac:spMk id="8" creationId="{B27750B4-96F3-9FEE-8900-14E7DE7A2044}"/>
          </ac:spMkLst>
        </pc:spChg>
        <pc:spChg chg="add del mod">
          <ac:chgData name="Seth Petry-Johnson" userId="9311b3db184b81f9" providerId="LiveId" clId="{1DAEA76C-F132-4781-AF73-86F857767D9E}" dt="2022-12-28T19:05:12.521" v="46379"/>
          <ac:spMkLst>
            <pc:docMk/>
            <pc:sldMk cId="56984038" sldId="420"/>
            <ac:spMk id="10" creationId="{1FD588B0-EAEF-72BD-C874-3D5A4A1E3AD6}"/>
          </ac:spMkLst>
        </pc:spChg>
        <pc:spChg chg="add del mod">
          <ac:chgData name="Seth Petry-Johnson" userId="9311b3db184b81f9" providerId="LiveId" clId="{1DAEA76C-F132-4781-AF73-86F857767D9E}" dt="2022-12-28T19:05:12.521" v="46379"/>
          <ac:spMkLst>
            <pc:docMk/>
            <pc:sldMk cId="56984038" sldId="420"/>
            <ac:spMk id="12" creationId="{8F3CBA7B-9E25-3B3F-12B2-F87763B2EB67}"/>
          </ac:spMkLst>
        </pc:spChg>
        <pc:spChg chg="add mod topLvl">
          <ac:chgData name="Seth Petry-Johnson" userId="9311b3db184b81f9" providerId="LiveId" clId="{1DAEA76C-F132-4781-AF73-86F857767D9E}" dt="2022-12-28T19:08:23.326" v="46442" actId="164"/>
          <ac:spMkLst>
            <pc:docMk/>
            <pc:sldMk cId="56984038" sldId="420"/>
            <ac:spMk id="15" creationId="{2807116A-ADCD-1A1E-FC17-4F914A6ECA78}"/>
          </ac:spMkLst>
        </pc:spChg>
        <pc:spChg chg="add mod topLvl">
          <ac:chgData name="Seth Petry-Johnson" userId="9311b3db184b81f9" providerId="LiveId" clId="{1DAEA76C-F132-4781-AF73-86F857767D9E}" dt="2022-12-28T19:08:23.326" v="46442" actId="164"/>
          <ac:spMkLst>
            <pc:docMk/>
            <pc:sldMk cId="56984038" sldId="420"/>
            <ac:spMk id="18" creationId="{5ACB2A1A-F599-DB5C-8397-CA0D21CFF424}"/>
          </ac:spMkLst>
        </pc:spChg>
        <pc:spChg chg="add mod ord topLvl">
          <ac:chgData name="Seth Petry-Johnson" userId="9311b3db184b81f9" providerId="LiveId" clId="{1DAEA76C-F132-4781-AF73-86F857767D9E}" dt="2022-12-28T19:08:23.326" v="46442" actId="164"/>
          <ac:spMkLst>
            <pc:docMk/>
            <pc:sldMk cId="56984038" sldId="420"/>
            <ac:spMk id="23" creationId="{918A7261-B85D-D125-17B9-2F39A9C7920F}"/>
          </ac:spMkLst>
        </pc:spChg>
        <pc:grpChg chg="add del mod">
          <ac:chgData name="Seth Petry-Johnson" userId="9311b3db184b81f9" providerId="LiveId" clId="{1DAEA76C-F132-4781-AF73-86F857767D9E}" dt="2022-12-28T19:07:56.040" v="46439" actId="165"/>
          <ac:grpSpMkLst>
            <pc:docMk/>
            <pc:sldMk cId="56984038" sldId="420"/>
            <ac:grpSpMk id="24" creationId="{EEF9541B-D8F0-2612-B2E0-E9B70A2EE284}"/>
          </ac:grpSpMkLst>
        </pc:grpChg>
        <pc:grpChg chg="add mod">
          <ac:chgData name="Seth Petry-Johnson" userId="9311b3db184b81f9" providerId="LiveId" clId="{1DAEA76C-F132-4781-AF73-86F857767D9E}" dt="2022-12-28T19:08:34.926" v="46443" actId="962"/>
          <ac:grpSpMkLst>
            <pc:docMk/>
            <pc:sldMk cId="56984038" sldId="420"/>
            <ac:grpSpMk id="25" creationId="{70A3D633-3A77-A996-D1FB-4028F7395E51}"/>
          </ac:grpSpMkLst>
        </pc:grpChg>
        <pc:picChg chg="add del mod">
          <ac:chgData name="Seth Petry-Johnson" userId="9311b3db184b81f9" providerId="LiveId" clId="{1DAEA76C-F132-4781-AF73-86F857767D9E}" dt="2022-12-28T19:05:12.521" v="46379"/>
          <ac:picMkLst>
            <pc:docMk/>
            <pc:sldMk cId="56984038" sldId="420"/>
            <ac:picMk id="7" creationId="{902B81DE-56A2-B1AA-B069-A2BE473E4DF5}"/>
          </ac:picMkLst>
        </pc:picChg>
        <pc:picChg chg="add del mod">
          <ac:chgData name="Seth Petry-Johnson" userId="9311b3db184b81f9" providerId="LiveId" clId="{1DAEA76C-F132-4781-AF73-86F857767D9E}" dt="2022-12-28T19:05:12.521" v="46379"/>
          <ac:picMkLst>
            <pc:docMk/>
            <pc:sldMk cId="56984038" sldId="420"/>
            <ac:picMk id="11" creationId="{3946A186-741E-AAC9-FBF0-8FD72797E24A}"/>
          </ac:picMkLst>
        </pc:picChg>
        <pc:picChg chg="add mod topLvl">
          <ac:chgData name="Seth Petry-Johnson" userId="9311b3db184b81f9" providerId="LiveId" clId="{1DAEA76C-F132-4781-AF73-86F857767D9E}" dt="2022-12-28T19:08:23.326" v="46442" actId="164"/>
          <ac:picMkLst>
            <pc:docMk/>
            <pc:sldMk cId="56984038" sldId="420"/>
            <ac:picMk id="14" creationId="{79DB8ABF-F036-0F3C-388B-8BA0E58E3F56}"/>
          </ac:picMkLst>
        </pc:picChg>
        <pc:picChg chg="add mod topLvl">
          <ac:chgData name="Seth Petry-Johnson" userId="9311b3db184b81f9" providerId="LiveId" clId="{1DAEA76C-F132-4781-AF73-86F857767D9E}" dt="2022-12-28T19:08:23.326" v="46442" actId="164"/>
          <ac:picMkLst>
            <pc:docMk/>
            <pc:sldMk cId="56984038" sldId="420"/>
            <ac:picMk id="17" creationId="{75227E6B-68B2-3272-B638-59519C71D2EF}"/>
          </ac:picMkLst>
        </pc:picChg>
      </pc:sldChg>
      <pc:sldChg chg="add del">
        <pc:chgData name="Seth Petry-Johnson" userId="9311b3db184b81f9" providerId="LiveId" clId="{1DAEA76C-F132-4781-AF73-86F857767D9E}" dt="2022-12-28T19:13:21.955" v="46967" actId="2890"/>
        <pc:sldMkLst>
          <pc:docMk/>
          <pc:sldMk cId="771649642" sldId="421"/>
        </pc:sldMkLst>
      </pc:sldChg>
      <pc:sldChg chg="addSp delSp modSp add mod modAnim modNotesTx">
        <pc:chgData name="Seth Petry-Johnson" userId="9311b3db184b81f9" providerId="LiveId" clId="{1DAEA76C-F132-4781-AF73-86F857767D9E}" dt="2022-12-28T19:21:47.494" v="48484" actId="478"/>
        <pc:sldMkLst>
          <pc:docMk/>
          <pc:sldMk cId="926435464" sldId="421"/>
        </pc:sldMkLst>
        <pc:spChg chg="del">
          <ac:chgData name="Seth Petry-Johnson" userId="9311b3db184b81f9" providerId="LiveId" clId="{1DAEA76C-F132-4781-AF73-86F857767D9E}" dt="2022-12-28T19:13:55.552" v="47024" actId="478"/>
          <ac:spMkLst>
            <pc:docMk/>
            <pc:sldMk cId="926435464" sldId="421"/>
            <ac:spMk id="5" creationId="{9D85C8B2-AB37-99B2-20D7-D24C8FFEB43E}"/>
          </ac:spMkLst>
        </pc:spChg>
        <pc:spChg chg="del">
          <ac:chgData name="Seth Petry-Johnson" userId="9311b3db184b81f9" providerId="LiveId" clId="{1DAEA76C-F132-4781-AF73-86F857767D9E}" dt="2022-12-28T19:13:55.552" v="47024" actId="478"/>
          <ac:spMkLst>
            <pc:docMk/>
            <pc:sldMk cId="926435464" sldId="421"/>
            <ac:spMk id="6" creationId="{734A085D-64FB-56A8-9692-1B5A13500A3F}"/>
          </ac:spMkLst>
        </pc:spChg>
        <pc:spChg chg="mod">
          <ac:chgData name="Seth Petry-Johnson" userId="9311b3db184b81f9" providerId="LiveId" clId="{1DAEA76C-F132-4781-AF73-86F857767D9E}" dt="2022-12-28T19:14:03.911" v="47061" actId="1036"/>
          <ac:spMkLst>
            <pc:docMk/>
            <pc:sldMk cId="926435464" sldId="421"/>
            <ac:spMk id="8" creationId="{B27750B4-96F3-9FEE-8900-14E7DE7A2044}"/>
          </ac:spMkLst>
        </pc:spChg>
        <pc:grpChg chg="mod">
          <ac:chgData name="Seth Petry-Johnson" userId="9311b3db184b81f9" providerId="LiveId" clId="{1DAEA76C-F132-4781-AF73-86F857767D9E}" dt="2022-12-28T19:13:49.591" v="47023" actId="1037"/>
          <ac:grpSpMkLst>
            <pc:docMk/>
            <pc:sldMk cId="926435464" sldId="421"/>
            <ac:grpSpMk id="25" creationId="{70A3D633-3A77-A996-D1FB-4028F7395E51}"/>
          </ac:grpSpMkLst>
        </pc:grpChg>
        <pc:picChg chg="add del mod">
          <ac:chgData name="Seth Petry-Johnson" userId="9311b3db184b81f9" providerId="LiveId" clId="{1DAEA76C-F132-4781-AF73-86F857767D9E}" dt="2022-12-28T19:21:47.494" v="48484" actId="478"/>
          <ac:picMkLst>
            <pc:docMk/>
            <pc:sldMk cId="926435464" sldId="421"/>
            <ac:picMk id="7" creationId="{AC5E0DA8-193F-C32C-3BBE-C2E2C73410AC}"/>
          </ac:picMkLst>
        </pc:picChg>
      </pc:sldChg>
      <pc:sldChg chg="add del">
        <pc:chgData name="Seth Petry-Johnson" userId="9311b3db184b81f9" providerId="LiveId" clId="{1DAEA76C-F132-4781-AF73-86F857767D9E}" dt="2022-12-28T19:13:12.867" v="46963" actId="2890"/>
        <pc:sldMkLst>
          <pc:docMk/>
          <pc:sldMk cId="1205228726" sldId="421"/>
        </pc:sldMkLst>
      </pc:sldChg>
      <pc:sldChg chg="add del">
        <pc:chgData name="Seth Petry-Johnson" userId="9311b3db184b81f9" providerId="LiveId" clId="{1DAEA76C-F132-4781-AF73-86F857767D9E}" dt="2022-12-28T19:13:17.591" v="46965" actId="2890"/>
        <pc:sldMkLst>
          <pc:docMk/>
          <pc:sldMk cId="3502855830" sldId="421"/>
        </pc:sldMkLst>
      </pc:sldChg>
      <pc:sldChg chg="addSp delSp modSp add mod modTransition modAnim modNotesTx">
        <pc:chgData name="Seth Petry-Johnson" userId="9311b3db184b81f9" providerId="LiveId" clId="{1DAEA76C-F132-4781-AF73-86F857767D9E}" dt="2022-12-28T19:26:41.695" v="48787" actId="20577"/>
        <pc:sldMkLst>
          <pc:docMk/>
          <pc:sldMk cId="2230909203" sldId="422"/>
        </pc:sldMkLst>
        <pc:grpChg chg="del">
          <ac:chgData name="Seth Petry-Johnson" userId="9311b3db184b81f9" providerId="LiveId" clId="{1DAEA76C-F132-4781-AF73-86F857767D9E}" dt="2022-12-28T19:17:01.741" v="47634" actId="478"/>
          <ac:grpSpMkLst>
            <pc:docMk/>
            <pc:sldMk cId="2230909203" sldId="422"/>
            <ac:grpSpMk id="25" creationId="{70A3D633-3A77-A996-D1FB-4028F7395E51}"/>
          </ac:grpSpMkLst>
        </pc:grpChg>
        <pc:picChg chg="add mod modVis">
          <ac:chgData name="Seth Petry-Johnson" userId="9311b3db184b81f9" providerId="LiveId" clId="{1DAEA76C-F132-4781-AF73-86F857767D9E}" dt="2022-12-28T19:22:42.527" v="48492" actId="14429"/>
          <ac:picMkLst>
            <pc:docMk/>
            <pc:sldMk cId="2230909203" sldId="422"/>
            <ac:picMk id="5" creationId="{551F13E4-0981-DDB3-5C1E-7D5C0021783B}"/>
          </ac:picMkLst>
        </pc:picChg>
        <pc:picChg chg="add mod modVis">
          <ac:chgData name="Seth Petry-Johnson" userId="9311b3db184b81f9" providerId="LiveId" clId="{1DAEA76C-F132-4781-AF73-86F857767D9E}" dt="2022-12-28T19:22:42.061" v="48491" actId="14429"/>
          <ac:picMkLst>
            <pc:docMk/>
            <pc:sldMk cId="2230909203" sldId="422"/>
            <ac:picMk id="6" creationId="{73E0DE2D-01E6-F5FF-3961-9EB20280A3BB}"/>
          </ac:picMkLst>
        </pc:picChg>
      </pc:sldChg>
      <pc:sldChg chg="addSp modSp add mod modTransition modAnim modNotesTx">
        <pc:chgData name="Seth Petry-Johnson" userId="9311b3db184b81f9" providerId="LiveId" clId="{1DAEA76C-F132-4781-AF73-86F857767D9E}" dt="2022-12-29T15:38:19.531" v="53479"/>
        <pc:sldMkLst>
          <pc:docMk/>
          <pc:sldMk cId="1575486379" sldId="423"/>
        </pc:sldMkLst>
        <pc:spChg chg="add mod ord">
          <ac:chgData name="Seth Petry-Johnson" userId="9311b3db184b81f9" providerId="LiveId" clId="{1DAEA76C-F132-4781-AF73-86F857767D9E}" dt="2022-12-29T15:15:42.734" v="52197" actId="207"/>
          <ac:spMkLst>
            <pc:docMk/>
            <pc:sldMk cId="1575486379" sldId="423"/>
            <ac:spMk id="13" creationId="{9BC01606-FE34-4EC2-A65C-69208C820569}"/>
          </ac:spMkLst>
        </pc:spChg>
        <pc:spChg chg="add mod">
          <ac:chgData name="Seth Petry-Johnson" userId="9311b3db184b81f9" providerId="LiveId" clId="{1DAEA76C-F132-4781-AF73-86F857767D9E}" dt="2022-12-29T15:35:33.851" v="53450" actId="1076"/>
          <ac:spMkLst>
            <pc:docMk/>
            <pc:sldMk cId="1575486379" sldId="423"/>
            <ac:spMk id="17" creationId="{16BCFE86-2286-A505-A3C6-1E892A938AF3}"/>
          </ac:spMkLst>
        </pc:spChg>
        <pc:picChg chg="add mod">
          <ac:chgData name="Seth Petry-Johnson" userId="9311b3db184b81f9" providerId="LiveId" clId="{1DAEA76C-F132-4781-AF73-86F857767D9E}" dt="2022-12-29T15:16:15.734" v="52201" actId="14100"/>
          <ac:picMkLst>
            <pc:docMk/>
            <pc:sldMk cId="1575486379" sldId="423"/>
            <ac:picMk id="10" creationId="{A41CBD1F-62AF-CF2B-BDAF-98CA75640094}"/>
          </ac:picMkLst>
        </pc:picChg>
      </pc:sldChg>
      <pc:sldChg chg="modSp add del">
        <pc:chgData name="Seth Petry-Johnson" userId="9311b3db184b81f9" providerId="LiveId" clId="{1DAEA76C-F132-4781-AF73-86F857767D9E}" dt="2022-12-28T19:21:58.369" v="48485" actId="47"/>
        <pc:sldMkLst>
          <pc:docMk/>
          <pc:sldMk cId="3395339399" sldId="423"/>
        </pc:sldMkLst>
        <pc:picChg chg="mod">
          <ac:chgData name="Seth Petry-Johnson" userId="9311b3db184b81f9" providerId="LiveId" clId="{1DAEA76C-F132-4781-AF73-86F857767D9E}" dt="2022-12-28T19:20:30.010" v="48386" actId="1038"/>
          <ac:picMkLst>
            <pc:docMk/>
            <pc:sldMk cId="3395339399" sldId="423"/>
            <ac:picMk id="5" creationId="{551F13E4-0981-DDB3-5C1E-7D5C0021783B}"/>
          </ac:picMkLst>
        </pc:picChg>
      </pc:sldChg>
      <pc:sldChg chg="addSp delSp modSp add mod modTransition modAnim modNotesTx">
        <pc:chgData name="Seth Petry-Johnson" userId="9311b3db184b81f9" providerId="LiveId" clId="{1DAEA76C-F132-4781-AF73-86F857767D9E}" dt="2022-12-29T15:40:57.398" v="54102" actId="20577"/>
        <pc:sldMkLst>
          <pc:docMk/>
          <pc:sldMk cId="3426799559" sldId="424"/>
        </pc:sldMkLst>
        <pc:spChg chg="add mod">
          <ac:chgData name="Seth Petry-Johnson" userId="9311b3db184b81f9" providerId="LiveId" clId="{1DAEA76C-F132-4781-AF73-86F857767D9E}" dt="2022-12-29T15:36:23.225" v="53473" actId="20577"/>
          <ac:spMkLst>
            <pc:docMk/>
            <pc:sldMk cId="3426799559" sldId="424"/>
            <ac:spMk id="24" creationId="{EBF0F10F-0C02-F759-A0B9-0D7001CE6D20}"/>
          </ac:spMkLst>
        </pc:spChg>
        <pc:picChg chg="del">
          <ac:chgData name="Seth Petry-Johnson" userId="9311b3db184b81f9" providerId="LiveId" clId="{1DAEA76C-F132-4781-AF73-86F857767D9E}" dt="2022-12-29T15:34:43.227" v="53426" actId="478"/>
          <ac:picMkLst>
            <pc:docMk/>
            <pc:sldMk cId="3426799559" sldId="424"/>
            <ac:picMk id="10" creationId="{A41CBD1F-62AF-CF2B-BDAF-98CA75640094}"/>
          </ac:picMkLst>
        </pc:picChg>
        <pc:picChg chg="add mod">
          <ac:chgData name="Seth Petry-Johnson" userId="9311b3db184b81f9" providerId="LiveId" clId="{1DAEA76C-F132-4781-AF73-86F857767D9E}" dt="2022-12-29T15:34:38.122" v="53425" actId="14100"/>
          <ac:picMkLst>
            <pc:docMk/>
            <pc:sldMk cId="3426799559" sldId="424"/>
            <ac:picMk id="17" creationId="{BAAF61FF-B56F-3EFD-5F7B-73734B6CBF8A}"/>
          </ac:picMkLst>
        </pc:picChg>
      </pc:sldChg>
      <pc:sldChg chg="modSp add del mod modNotesTx">
        <pc:chgData name="Seth Petry-Johnson" userId="9311b3db184b81f9" providerId="LiveId" clId="{1DAEA76C-F132-4781-AF73-86F857767D9E}" dt="2022-12-29T16:13:22.994" v="57989" actId="2696"/>
        <pc:sldMkLst>
          <pc:docMk/>
          <pc:sldMk cId="1584365750" sldId="425"/>
        </pc:sldMkLst>
        <pc:spChg chg="mod">
          <ac:chgData name="Seth Petry-Johnson" userId="9311b3db184b81f9" providerId="LiveId" clId="{1DAEA76C-F132-4781-AF73-86F857767D9E}" dt="2022-12-29T16:05:26.860" v="57156" actId="113"/>
          <ac:spMkLst>
            <pc:docMk/>
            <pc:sldMk cId="1584365750" sldId="425"/>
            <ac:spMk id="10" creationId="{5E548399-863C-0E32-CB94-8B30176B563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is a scientific assessment and has been determined to be “psychometrically sound”, which basically means that it’s been statistically proven to properly evaluate what is claims to measure.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reliability and validity of the MBI results has been established through an analysis of over 84 published studies using these scales.</a:t>
            </a:r>
          </a:p>
          <a:p>
            <a:endParaRPr lang="en-US" dirty="0"/>
          </a:p>
          <a:p>
            <a:r>
              <a:rPr lang="en-US" dirty="0"/>
              <a:t>The reliability of the Exhaustion scale is a tad higher than the Cynicism and Professional Efficacy scales, but all of them exceed the recommended levels for surveys used in clinical research.</a:t>
            </a:r>
          </a:p>
          <a:p>
            <a:endParaRPr lang="en-US" dirty="0"/>
          </a:p>
          <a:p>
            <a:r>
              <a:rPr lang="en-US" dirty="0"/>
              <a:t>I’m not going to dwell on this, but in a minute I’ll tell you how to get the MBI manual which talks about these in more detail.</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There are occupation-specific versions for Medical Personnel, Human Service workers, and Educators, as well as the MBI-GS for general use. That’s the one you want to get.</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one “Transform Survey Hosting” item per person that will be taking it.</a:t>
            </a:r>
          </a:p>
          <a:p>
            <a:endParaRPr lang="en-US" dirty="0"/>
          </a:p>
          <a:p>
            <a:r>
              <a:rPr lang="en-US" dirty="0"/>
              <a:t>I guess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Lastly, we need to talk about what you actually </a:t>
            </a:r>
            <a:r>
              <a:rPr lang="en-US" i="1" dirty="0"/>
              <a:t>do </a:t>
            </a:r>
            <a:r>
              <a:rPr lang="en-US" i="0" dirty="0"/>
              <a:t>with that data once you have it.</a:t>
            </a:r>
          </a:p>
          <a:p>
            <a:endParaRPr lang="en-US" i="0" dirty="0"/>
          </a:p>
          <a:p>
            <a:r>
              <a:rPr lang="en-US" i="0" dirty="0"/>
              <a:t>The approach we took was to devote one of our weekly 1-1s with each respondent to go over their results.</a:t>
            </a:r>
          </a:p>
          <a:p>
            <a:endParaRPr lang="en-US" i="0" dirty="0"/>
          </a:p>
          <a:p>
            <a:r>
              <a:rPr lang="en-US" i="0" dirty="0"/>
              <a:t>We had told our staff that their responses would be confidential, so we asked each respondent to prepare for that 1-1 by choosing what they wanted to share with their manager.</a:t>
            </a:r>
          </a:p>
          <a:p>
            <a:endParaRPr lang="en-US" i="0" dirty="0"/>
          </a:p>
          <a:p>
            <a:r>
              <a:rPr lang="en-US" i="0" dirty="0"/>
              <a:t>Some people chose to forward the full report in advance, which is super helpful if they feel comfortable doing so.</a:t>
            </a:r>
          </a:p>
          <a:p>
            <a:endParaRPr lang="en-US" i="0" dirty="0"/>
          </a:p>
          <a:p>
            <a:r>
              <a:rPr lang="en-US" i="0" dirty="0"/>
              <a:t>Other people chose to summarize the results, without sharing the actual report.</a:t>
            </a:r>
          </a:p>
          <a:p>
            <a:endParaRPr lang="en-US" i="0" dirty="0"/>
          </a:p>
          <a:p>
            <a:r>
              <a:rPr lang="en-US" i="0" dirty="0"/>
              <a:t>And a few people either chose not to participate or not to share the results for various reasons, such as feeling that they </a:t>
            </a:r>
            <a:r>
              <a:rPr lang="en-US" i="0"/>
              <a:t>were inaccurate or invalid.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12/28/2022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12/28/2022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40.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9FFDD-9252-B40B-F813-B786D613A940}"/>
              </a:ext>
            </a:extLst>
          </p:cNvPr>
          <p:cNvSpPr txBox="1"/>
          <p:nvPr/>
        </p:nvSpPr>
        <p:spPr>
          <a:xfrm>
            <a:off x="6066517" y="2516267"/>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15" name="TextBox 14">
            <a:extLst>
              <a:ext uri="{FF2B5EF4-FFF2-40B4-BE49-F238E27FC236}">
                <a16:creationId xmlns:a16="http://schemas.microsoft.com/office/drawing/2014/main" id="{F5A27A01-64FB-894A-F4EA-A7AD1A80E3F1}"/>
              </a:ext>
            </a:extLst>
          </p:cNvPr>
          <p:cNvSpPr txBox="1"/>
          <p:nvPr/>
        </p:nvSpPr>
        <p:spPr>
          <a:xfrm>
            <a:off x="6140081" y="3429111"/>
            <a:ext cx="559961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Demonstrate impact of their work</a:t>
            </a:r>
          </a:p>
        </p:txBody>
      </p:sp>
      <p:sp>
        <p:nvSpPr>
          <p:cNvPr id="17" name="TextBox 16">
            <a:extLst>
              <a:ext uri="{FF2B5EF4-FFF2-40B4-BE49-F238E27FC236}">
                <a16:creationId xmlns:a16="http://schemas.microsoft.com/office/drawing/2014/main" id="{008B6DD1-B3AB-81BE-3528-3F8EB82AACD4}"/>
              </a:ext>
            </a:extLst>
          </p:cNvPr>
          <p:cNvSpPr txBox="1"/>
          <p:nvPr/>
        </p:nvSpPr>
        <p:spPr>
          <a:xfrm>
            <a:off x="6140081" y="4354333"/>
            <a:ext cx="5290231" cy="830997"/>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 / feedback / imposter</a:t>
            </a:r>
            <a:br>
              <a:rPr lang="en-US" sz="2400" dirty="0">
                <a:solidFill>
                  <a:srgbClr val="C00000"/>
                </a:solidFill>
                <a:latin typeface="Segoe Print" panose="02000600000000000000" pitchFamily="2" charset="0"/>
              </a:rPr>
            </a:br>
            <a:r>
              <a:rPr lang="en-US" sz="2400" dirty="0">
                <a:solidFill>
                  <a:srgbClr val="C00000"/>
                </a:solidFill>
                <a:latin typeface="Segoe Print" panose="02000600000000000000" pitchFamily="2" charset="0"/>
              </a:rPr>
              <a:t>                            syndrome</a:t>
            </a: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st 2">
            <a:extLst>
              <a:ext uri="{FF2B5EF4-FFF2-40B4-BE49-F238E27FC236}">
                <a16:creationId xmlns:a16="http://schemas.microsoft.com/office/drawing/2014/main" id="{DDD44ABD-8BED-B6C8-6367-9571B8A7AF91}"/>
              </a:ext>
            </a:extLst>
          </p:cNvPr>
          <p:cNvSpPr txBox="1"/>
          <p:nvPr/>
        </p:nvSpPr>
        <p:spPr>
          <a:xfrm>
            <a:off x="-42307" y="2943880"/>
            <a:ext cx="6095999" cy="523220"/>
          </a:xfrm>
          <a:prstGeom prst="rect">
            <a:avLst/>
          </a:prstGeom>
          <a:noFill/>
        </p:spPr>
        <p:txBody>
          <a:bodyPr wrap="square" rtlCol="0">
            <a:spAutoFit/>
          </a:bodyPr>
          <a:lstStyle/>
          <a:p>
            <a:pPr marL="514350" indent="-514350">
              <a:buFont typeface="+mj-lt"/>
              <a:buAutoNum type="arabicPeriod" startAt="2"/>
            </a:pPr>
            <a:r>
              <a:rPr lang="en-US" sz="2800" dirty="0">
                <a:solidFill>
                  <a:srgbClr val="2D3E50"/>
                </a:solidFill>
                <a:latin typeface="Roboto Light" panose="02000000000000000000" pitchFamily="2" charset="0"/>
                <a:ea typeface="Roboto Light" panose="02000000000000000000" pitchFamily="2" charset="0"/>
              </a:rPr>
              <a:t>Lowered resistance to illness</a:t>
            </a:r>
          </a:p>
        </p:txBody>
      </p:sp>
      <p:sp>
        <p:nvSpPr>
          <p:cNvPr id="9" name="!!List">
            <a:extLst>
              <a:ext uri="{FF2B5EF4-FFF2-40B4-BE49-F238E27FC236}">
                <a16:creationId xmlns:a16="http://schemas.microsoft.com/office/drawing/2014/main" id="{E88CF3C7-B705-6AC2-41A3-42A7C6E23B4B}"/>
              </a:ext>
            </a:extLst>
          </p:cNvPr>
          <p:cNvSpPr txBox="1"/>
          <p:nvPr/>
        </p:nvSpPr>
        <p:spPr>
          <a:xfrm>
            <a:off x="-42307" y="2284463"/>
            <a:ext cx="6095999" cy="523220"/>
          </a:xfrm>
          <a:prstGeom prst="rect">
            <a:avLst/>
          </a:prstGeom>
          <a:noFill/>
        </p:spPr>
        <p:txBody>
          <a:bodyPr wrap="square" rtlCol="0">
            <a:spAutoFit/>
          </a:bodyPr>
          <a:lstStyle/>
          <a:p>
            <a:pPr marL="514350" indent="-514350">
              <a:buAutoNum type="arabicPeriod"/>
            </a:pPr>
            <a:r>
              <a:rPr lang="en-US" sz="2800" dirty="0">
                <a:solidFill>
                  <a:srgbClr val="2D3E50"/>
                </a:solidFill>
                <a:latin typeface="Roboto Light" panose="02000000000000000000" pitchFamily="2" charset="0"/>
                <a:ea typeface="Roboto Light" panose="02000000000000000000" pitchFamily="2" charset="0"/>
              </a:rPr>
              <a:t>Depleted energy reserves</a:t>
            </a:r>
          </a:p>
        </p:txBody>
      </p:sp>
      <p:sp>
        <p:nvSpPr>
          <p:cNvPr id="7" name="!!Red script 3">
            <a:extLst>
              <a:ext uri="{FF2B5EF4-FFF2-40B4-BE49-F238E27FC236}">
                <a16:creationId xmlns:a16="http://schemas.microsoft.com/office/drawing/2014/main" id="{92E72BFE-14C5-649B-F391-73BA9BBC18F2}"/>
              </a:ext>
            </a:extLst>
          </p:cNvPr>
          <p:cNvSpPr txBox="1"/>
          <p:nvPr/>
        </p:nvSpPr>
        <p:spPr>
          <a:xfrm>
            <a:off x="-14271" y="1546251"/>
            <a:ext cx="6095999" cy="523220"/>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2"/>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5" name="Picture 4">
            <a:extLst>
              <a:ext uri="{FF2B5EF4-FFF2-40B4-BE49-F238E27FC236}">
                <a16:creationId xmlns:a16="http://schemas.microsoft.com/office/drawing/2014/main" id="{E067DD8C-569A-380A-0C26-65399409A21A}"/>
              </a:ext>
            </a:extLst>
          </p:cNvPr>
          <p:cNvPicPr>
            <a:picLocks noChangeAspect="1"/>
          </p:cNvPicPr>
          <p:nvPr/>
        </p:nvPicPr>
        <p:blipFill>
          <a:blip r:embed="rId3"/>
          <a:stretch>
            <a:fillRect/>
          </a:stretch>
        </p:blipFill>
        <p:spPr>
          <a:xfrm>
            <a:off x="12192000" y="6858000"/>
            <a:ext cx="1774439" cy="1245167"/>
          </a:xfrm>
          <a:prstGeom prst="rect">
            <a:avLst/>
          </a:prstGeom>
        </p:spPr>
      </p:pic>
      <p:sp>
        <p:nvSpPr>
          <p:cNvPr id="4" name="!!List 2">
            <a:extLst>
              <a:ext uri="{FF2B5EF4-FFF2-40B4-BE49-F238E27FC236}">
                <a16:creationId xmlns:a16="http://schemas.microsoft.com/office/drawing/2014/main" id="{446BC7C5-80B4-D11C-E371-E5E03B5512F3}"/>
              </a:ext>
            </a:extLst>
          </p:cNvPr>
          <p:cNvSpPr txBox="1"/>
          <p:nvPr/>
        </p:nvSpPr>
        <p:spPr>
          <a:xfrm>
            <a:off x="-11710" y="3603297"/>
            <a:ext cx="6095999" cy="954107"/>
          </a:xfrm>
          <a:prstGeom prst="rect">
            <a:avLst/>
          </a:prstGeom>
          <a:noFill/>
        </p:spPr>
        <p:txBody>
          <a:bodyPr wrap="square" rtlCol="0">
            <a:spAutoFit/>
          </a:bodyPr>
          <a:lstStyle/>
          <a:p>
            <a:pPr marL="514350" indent="-514350">
              <a:buFont typeface="+mj-lt"/>
              <a:buAutoNum type="arabicPeriod" startAt="3"/>
            </a:pPr>
            <a:r>
              <a:rPr lang="en-US" sz="2800" dirty="0">
                <a:solidFill>
                  <a:srgbClr val="2D3E50"/>
                </a:solidFill>
                <a:latin typeface="Roboto Light" panose="02000000000000000000" pitchFamily="2" charset="0"/>
                <a:ea typeface="Roboto Light" panose="02000000000000000000" pitchFamily="2" charset="0"/>
              </a:rPr>
              <a:t>Increased dissatisfaction and pessimism</a:t>
            </a:r>
          </a:p>
        </p:txBody>
      </p:sp>
      <p:pic>
        <p:nvPicPr>
          <p:cNvPr id="2050" name="Picture 2" descr="See the source image">
            <a:extLst>
              <a:ext uri="{FF2B5EF4-FFF2-40B4-BE49-F238E27FC236}">
                <a16:creationId xmlns:a16="http://schemas.microsoft.com/office/drawing/2014/main" id="{1F444CC3-32B5-1B20-111F-223A7893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4" y="1633255"/>
            <a:ext cx="4829175" cy="3877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2E26D6-0B1D-7838-C397-F3AE02CFCFE7}"/>
              </a:ext>
            </a:extLst>
          </p:cNvPr>
          <p:cNvPicPr>
            <a:picLocks noChangeAspect="1"/>
          </p:cNvPicPr>
          <p:nvPr/>
        </p:nvPicPr>
        <p:blipFill>
          <a:blip r:embed="rId5"/>
          <a:stretch>
            <a:fillRect/>
          </a:stretch>
        </p:blipFill>
        <p:spPr>
          <a:xfrm>
            <a:off x="5193535" y="6858000"/>
            <a:ext cx="860157" cy="860157"/>
          </a:xfrm>
          <a:prstGeom prst="rect">
            <a:avLst/>
          </a:prstGeom>
        </p:spPr>
      </p:pic>
    </p:spTree>
    <p:extLst>
      <p:ext uri="{BB962C8B-B14F-4D97-AF65-F5344CB8AC3E}">
        <p14:creationId xmlns:p14="http://schemas.microsoft.com/office/powerpoint/2010/main" val="12463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13959</TotalTime>
  <Words>9976</Words>
  <Application>Microsoft Office PowerPoint</Application>
  <PresentationFormat>Widescreen</PresentationFormat>
  <Paragraphs>1267</Paragraphs>
  <Slides>89</Slides>
  <Notes>87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5</cp:revision>
  <dcterms:created xsi:type="dcterms:W3CDTF">2022-12-07T14:28:07Z</dcterms:created>
  <dcterms:modified xsi:type="dcterms:W3CDTF">2022-12-29T16:20:36Z</dcterms:modified>
</cp:coreProperties>
</file>